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3004800" cy="9753600"/>
  <p:notesSz cx="6858000" cy="9144000"/>
  <p:defaultTextStyle>
    <a:lvl1pPr algn="ctr" defTabSz="457200">
      <a:defRPr sz="4200">
        <a:solidFill>
          <a:srgbClr val="FFFFFF"/>
        </a:solidFill>
        <a:latin typeface="+mn-lt"/>
        <a:ea typeface="+mn-ea"/>
        <a:cs typeface="+mn-cs"/>
        <a:sym typeface="Chalkduster"/>
      </a:defRPr>
    </a:lvl1pPr>
    <a:lvl2pPr indent="228600" algn="ctr" defTabSz="457200">
      <a:defRPr sz="4200">
        <a:solidFill>
          <a:srgbClr val="FFFFFF"/>
        </a:solidFill>
        <a:latin typeface="+mn-lt"/>
        <a:ea typeface="+mn-ea"/>
        <a:cs typeface="+mn-cs"/>
        <a:sym typeface="Chalkduster"/>
      </a:defRPr>
    </a:lvl2pPr>
    <a:lvl3pPr indent="457200" algn="ctr" defTabSz="457200">
      <a:defRPr sz="4200">
        <a:solidFill>
          <a:srgbClr val="FFFFFF"/>
        </a:solidFill>
        <a:latin typeface="+mn-lt"/>
        <a:ea typeface="+mn-ea"/>
        <a:cs typeface="+mn-cs"/>
        <a:sym typeface="Chalkduster"/>
      </a:defRPr>
    </a:lvl3pPr>
    <a:lvl4pPr indent="685800" algn="ctr" defTabSz="457200">
      <a:defRPr sz="4200">
        <a:solidFill>
          <a:srgbClr val="FFFFFF"/>
        </a:solidFill>
        <a:latin typeface="+mn-lt"/>
        <a:ea typeface="+mn-ea"/>
        <a:cs typeface="+mn-cs"/>
        <a:sym typeface="Chalkduster"/>
      </a:defRPr>
    </a:lvl4pPr>
    <a:lvl5pPr indent="914400" algn="ctr" defTabSz="457200">
      <a:defRPr sz="4200">
        <a:solidFill>
          <a:srgbClr val="FFFFFF"/>
        </a:solidFill>
        <a:latin typeface="+mn-lt"/>
        <a:ea typeface="+mn-ea"/>
        <a:cs typeface="+mn-cs"/>
        <a:sym typeface="Chalkduster"/>
      </a:defRPr>
    </a:lvl5pPr>
    <a:lvl6pPr indent="1143000" algn="ctr" defTabSz="457200">
      <a:defRPr sz="4200">
        <a:solidFill>
          <a:srgbClr val="FFFFFF"/>
        </a:solidFill>
        <a:latin typeface="+mn-lt"/>
        <a:ea typeface="+mn-ea"/>
        <a:cs typeface="+mn-cs"/>
        <a:sym typeface="Chalkduster"/>
      </a:defRPr>
    </a:lvl6pPr>
    <a:lvl7pPr indent="1371600" algn="ctr" defTabSz="457200">
      <a:defRPr sz="4200">
        <a:solidFill>
          <a:srgbClr val="FFFFFF"/>
        </a:solidFill>
        <a:latin typeface="+mn-lt"/>
        <a:ea typeface="+mn-ea"/>
        <a:cs typeface="+mn-cs"/>
        <a:sym typeface="Chalkduster"/>
      </a:defRPr>
    </a:lvl7pPr>
    <a:lvl8pPr indent="1600200" algn="ctr" defTabSz="457200">
      <a:defRPr sz="4200">
        <a:solidFill>
          <a:srgbClr val="FFFFFF"/>
        </a:solidFill>
        <a:latin typeface="+mn-lt"/>
        <a:ea typeface="+mn-ea"/>
        <a:cs typeface="+mn-cs"/>
        <a:sym typeface="Chalkduster"/>
      </a:defRPr>
    </a:lvl8pPr>
    <a:lvl9pPr indent="1828800" algn="ctr" defTabSz="457200">
      <a:defRPr sz="4200">
        <a:solidFill>
          <a:srgbClr val="FFFFFF"/>
        </a:solidFill>
        <a:latin typeface="+mn-lt"/>
        <a:ea typeface="+mn-ea"/>
        <a:cs typeface="+mn-cs"/>
        <a:sym typeface="Chalkduste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000000">
              <a:alpha val="25000"/>
            </a:srgbClr>
          </a:solidFill>
        </a:fill>
      </a:tcStyle>
    </a:band2H>
    <a:firstCo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879BBB"/>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B13F">
              <a:alpha val="9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882B"/>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0078BC"/>
          </a:solidFill>
        </a:fill>
      </a:tcStyle>
    </a:firstRow>
  </a:tblStyle>
  <a:tblStyle styleId="{EEE7283C-3CF3-47DC-8721-378D4A62B228}" styleName="">
    <a:tblBg/>
    <a:wholeTbl>
      <a:tcTxStyle b="off" i="off">
        <a:fontRef idx="minor">
          <a:srgbClr val="FFFFFF"/>
        </a:fontRef>
        <a:srgbClr val="FFFFFF"/>
      </a:tcTxStyle>
      <a:tcStyle>
        <a:tcBdr>
          <a:left>
            <a:ln w="25400" cap="flat">
              <a:solidFill>
                <a:srgbClr val="FFFFFF">
                  <a:alpha val="75000"/>
                </a:srgbClr>
              </a:solidFill>
              <a:custDash>
                <a:ds d="200000" sp="200000"/>
              </a:custDash>
              <a:miter lim="400000"/>
            </a:ln>
          </a:left>
          <a:right>
            <a:ln w="25400" cap="flat">
              <a:solidFill>
                <a:srgbClr val="FFFFFF">
                  <a:alpha val="75000"/>
                </a:srgbClr>
              </a:solidFill>
              <a:custDash>
                <a:ds d="200000" sp="200000"/>
              </a:custDash>
              <a:miter lim="400000"/>
            </a:ln>
          </a:right>
          <a:top>
            <a:ln w="25400" cap="flat">
              <a:solidFill>
                <a:srgbClr val="FFFFFF">
                  <a:alpha val="75000"/>
                </a:srgbClr>
              </a:solidFill>
              <a:custDash>
                <a:ds d="200000" sp="200000"/>
              </a:custDash>
              <a:miter lim="400000"/>
            </a:ln>
          </a:top>
          <a:bottom>
            <a:ln w="25400" cap="flat">
              <a:solidFill>
                <a:srgbClr val="FFFFFF">
                  <a:alpha val="75000"/>
                </a:srgbClr>
              </a:solidFill>
              <a:custDash>
                <a:ds d="200000" sp="200000"/>
              </a:custDash>
              <a:miter lim="400000"/>
            </a:ln>
          </a:bottom>
          <a:insideH>
            <a:ln w="25400" cap="flat">
              <a:solidFill>
                <a:srgbClr val="FFFFFF">
                  <a:alpha val="75000"/>
                </a:srgbClr>
              </a:solidFill>
              <a:custDash>
                <a:ds d="200000" sp="200000"/>
              </a:custDash>
              <a:miter lim="400000"/>
            </a:ln>
          </a:insideH>
          <a:insideV>
            <a:ln w="25400" cap="flat">
              <a:solidFill>
                <a:srgbClr val="FFFFFF">
                  <a:alpha val="75000"/>
                </a:srgbClr>
              </a:solidFill>
              <a:custDash>
                <a:ds d="2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12700" cap="flat">
              <a:solidFill>
                <a:srgbClr val="FFFFFF">
                  <a:alpha val="75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54545">
              <a:alpha val="41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alpha val="75000"/>
                </a:srgb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282A2F"/>
        </a:fontRef>
        <a:srgbClr val="282A2F"/>
      </a:tcTxStyle>
      <a:tcStyle>
        <a:tcBdr>
          <a:left>
            <a:ln w="12700" cap="flat">
              <a:noFill/>
              <a:miter lim="400000"/>
            </a:ln>
          </a:left>
          <a:right>
            <a:ln w="12700" cap="flat">
              <a:noFill/>
              <a:miter lim="400000"/>
            </a:ln>
          </a:right>
          <a:top>
            <a:ln w="12700" cap="flat">
              <a:noFill/>
              <a:miter lim="400000"/>
            </a:ln>
          </a:top>
          <a:bottom>
            <a:ln w="25400" cap="flat">
              <a:solidFill>
                <a:srgbClr val="FFFFFF">
                  <a:alpha val="75000"/>
                </a:srgbClr>
              </a:solidFill>
              <a:prstDash val="solid"/>
              <a:miter lim="400000"/>
            </a:ln>
          </a:bottom>
          <a:insideH>
            <a:ln w="12700" cap="flat">
              <a:noFill/>
              <a:miter lim="400000"/>
            </a:ln>
          </a:insideH>
          <a:insideV>
            <a:ln w="12700" cap="flat">
              <a:noFill/>
              <a:miter lim="400000"/>
            </a:ln>
          </a:insideV>
        </a:tcBdr>
        <a:fill>
          <a:solidFill>
            <a:srgbClr val="FFBD5C">
              <a:alpha val="82000"/>
            </a:srgbClr>
          </a:solidFill>
        </a:fill>
      </a:tcStyle>
    </a:firstRow>
  </a:tblStyle>
  <a:tblStyle styleId="{CF821DB8-F4EB-4A41-A1BA-3FCAFE7338EE}"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254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B285"/>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9487B7"/>
          </a:solid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254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7A8DB2"/>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DEDEDF">
              <a:alpha val="19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12700" cap="flat">
              <a:solidFill>
                <a:srgbClr val="FFFFFF"/>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444C55">
              <a:alpha val="50000"/>
            </a:srgbClr>
          </a:solidFill>
        </a:fill>
      </a:tcStyle>
    </a:firstCol>
    <a:la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lastRow>
    <a:firstRow>
      <a:tcTxStyle b="off" i="off">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33373B">
              <a:alpha val="50000"/>
            </a:srgbClr>
          </a:solidFill>
        </a:fill>
      </a:tcStyle>
    </a:firstRow>
  </a:tblStyle>
  <a:tblStyle styleId="{2708684C-4D16-4618-839F-0558EEFCDFE6}" styleName="">
    <a:tblBg/>
    <a:wholeTbl>
      <a:tcTxStyle b="off" i="off">
        <a:fontRef idx="minor">
          <a:srgbClr val="FFFFFF"/>
        </a:fontRef>
        <a:srgbClr val="FFFFFF"/>
      </a:tcTxStyle>
      <a:tcStyle>
        <a:tcBdr>
          <a:left>
            <a:ln w="25400" cap="rnd">
              <a:solidFill>
                <a:srgbClr val="FFFFFF"/>
              </a:solidFill>
              <a:custDash>
                <a:ds d="100000" sp="200000"/>
              </a:custDash>
              <a:miter lim="400000"/>
            </a:ln>
          </a:left>
          <a:right>
            <a:ln w="25400" cap="rnd">
              <a:solidFill>
                <a:srgbClr val="FFFFFF"/>
              </a:solidFill>
              <a:custDash>
                <a:ds d="100000" sp="200000"/>
              </a:custDash>
              <a:miter lim="400000"/>
            </a:ln>
          </a:right>
          <a:top>
            <a:ln w="25400" cap="rnd">
              <a:solidFill>
                <a:srgbClr val="FFFFFF"/>
              </a:solidFill>
              <a:custDash>
                <a:ds d="100000" sp="200000"/>
              </a:custDash>
              <a:miter lim="400000"/>
            </a:ln>
          </a:top>
          <a:bottom>
            <a:ln w="25400" cap="rnd">
              <a:solidFill>
                <a:srgbClr val="FFFFFF"/>
              </a:solidFill>
              <a:custDash>
                <a:ds d="100000" sp="200000"/>
              </a:custDash>
              <a:miter lim="400000"/>
            </a:ln>
          </a:bottom>
          <a:insideH>
            <a:ln w="25400" cap="rnd">
              <a:solidFill>
                <a:srgbClr val="FFFFFF"/>
              </a:solidFill>
              <a:custDash>
                <a:ds d="100000" sp="200000"/>
              </a:custDash>
              <a:miter lim="400000"/>
            </a:ln>
          </a:insideH>
          <a:insideV>
            <a:ln w="25400" cap="rnd">
              <a:solidFill>
                <a:srgbClr val="FFFFFF"/>
              </a:solidFill>
              <a:custDash>
                <a:ds d="100000" sp="200000"/>
              </a:custDash>
              <a:miter lim="400000"/>
            </a:ln>
          </a:insideV>
        </a:tcBdr>
        <a:fill>
          <a:noFill/>
        </a:fill>
      </a:tcStyle>
    </a:wholeTbl>
    <a:band2H>
      <a:tcTxStyle/>
      <a:tcStyle>
        <a:tcBdr/>
        <a:fill>
          <a:solidFill>
            <a:srgbClr val="FFFFFF">
              <a:alpha val="15000"/>
            </a:srgbClr>
          </a:solidFill>
        </a:fill>
      </a:tcStyle>
    </a:band2H>
    <a:firstCol>
      <a:tcTxStyle b="off" i="off">
        <a:fontRef idx="minor">
          <a:srgbClr val="FFFFFF"/>
        </a:fontRef>
        <a:srgbClr val="FFFFFF"/>
      </a:tcTxStyle>
      <a:tcStyle>
        <a:tcBdr>
          <a:left>
            <a:ln w="12700" cap="flat">
              <a:noFill/>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06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824105464"/>
      </p:ext>
    </p:extLst>
  </p:cSld>
  <p:clrMap bg1="lt1" tx1="dk1" bg2="lt2" tx2="dk2" accent1="accent1" accent2="accent2" accent3="accent3" accent4="accent4" accent5="accent5" accent6="accent6" hlink="hlink" folHlink="folHlink"/>
  <p:notesStyle>
    <a:lvl1pPr defTabSz="457200">
      <a:lnSpc>
        <a:spcPct val="125000"/>
      </a:lnSpc>
      <a:defRPr sz="2400">
        <a:latin typeface="Avenir"/>
        <a:ea typeface="Avenir"/>
        <a:cs typeface="Avenir"/>
        <a:sym typeface="Avenir"/>
      </a:defRPr>
    </a:lvl1pPr>
    <a:lvl2pPr indent="228600" defTabSz="457200">
      <a:lnSpc>
        <a:spcPct val="125000"/>
      </a:lnSpc>
      <a:defRPr sz="2400">
        <a:latin typeface="Avenir"/>
        <a:ea typeface="Avenir"/>
        <a:cs typeface="Avenir"/>
        <a:sym typeface="Avenir"/>
      </a:defRPr>
    </a:lvl2pPr>
    <a:lvl3pPr indent="457200" defTabSz="457200">
      <a:lnSpc>
        <a:spcPct val="125000"/>
      </a:lnSpc>
      <a:defRPr sz="2400">
        <a:latin typeface="Avenir"/>
        <a:ea typeface="Avenir"/>
        <a:cs typeface="Avenir"/>
        <a:sym typeface="Avenir"/>
      </a:defRPr>
    </a:lvl3pPr>
    <a:lvl4pPr indent="685800" defTabSz="457200">
      <a:lnSpc>
        <a:spcPct val="125000"/>
      </a:lnSpc>
      <a:defRPr sz="2400">
        <a:latin typeface="Avenir"/>
        <a:ea typeface="Avenir"/>
        <a:cs typeface="Avenir"/>
        <a:sym typeface="Avenir"/>
      </a:defRPr>
    </a:lvl4pPr>
    <a:lvl5pPr indent="914400" defTabSz="457200">
      <a:lnSpc>
        <a:spcPct val="125000"/>
      </a:lnSpc>
      <a:defRPr sz="2400">
        <a:latin typeface="Avenir"/>
        <a:ea typeface="Avenir"/>
        <a:cs typeface="Avenir"/>
        <a:sym typeface="Avenir"/>
      </a:defRPr>
    </a:lvl5pPr>
    <a:lvl6pPr indent="1143000" defTabSz="457200">
      <a:lnSpc>
        <a:spcPct val="125000"/>
      </a:lnSpc>
      <a:defRPr sz="2400">
        <a:latin typeface="Avenir"/>
        <a:ea typeface="Avenir"/>
        <a:cs typeface="Avenir"/>
        <a:sym typeface="Avenir"/>
      </a:defRPr>
    </a:lvl6pPr>
    <a:lvl7pPr indent="1371600" defTabSz="457200">
      <a:lnSpc>
        <a:spcPct val="125000"/>
      </a:lnSpc>
      <a:defRPr sz="2400">
        <a:latin typeface="Avenir"/>
        <a:ea typeface="Avenir"/>
        <a:cs typeface="Avenir"/>
        <a:sym typeface="Avenir"/>
      </a:defRPr>
    </a:lvl7pPr>
    <a:lvl8pPr indent="1600200" defTabSz="457200">
      <a:lnSpc>
        <a:spcPct val="125000"/>
      </a:lnSpc>
      <a:defRPr sz="2400">
        <a:latin typeface="Avenir"/>
        <a:ea typeface="Avenir"/>
        <a:cs typeface="Avenir"/>
        <a:sym typeface="Avenir"/>
      </a:defRPr>
    </a:lvl8pPr>
    <a:lvl9pPr indent="1828800" defTabSz="457200">
      <a:lnSpc>
        <a:spcPct val="125000"/>
      </a:lnSpc>
      <a:defRPr sz="2400">
        <a:latin typeface="Avenir"/>
        <a:ea typeface="Avenir"/>
        <a:cs typeface="Avenir"/>
        <a:sym typeface="Avenir"/>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1270000" y="2616200"/>
            <a:ext cx="10464800" cy="2540000"/>
          </a:xfrm>
          <a:prstGeom prst="rect">
            <a:avLst/>
          </a:prstGeom>
        </p:spPr>
        <p:txBody>
          <a:bodyPr anchor="b"/>
          <a:lstStyle/>
          <a:p>
            <a:pPr lvl="0">
              <a:defRPr sz="1800">
                <a:solidFill>
                  <a:srgbClr val="000000"/>
                </a:solidFill>
              </a:defRPr>
            </a:pPr>
            <a:r>
              <a:rPr sz="7200">
                <a:solidFill>
                  <a:srgbClr val="FFFFFF"/>
                </a:solidFill>
              </a:rPr>
              <a:t>Title Text</a:t>
            </a:r>
          </a:p>
        </p:txBody>
      </p:sp>
      <p:sp>
        <p:nvSpPr>
          <p:cNvPr id="6" name="Shape 6"/>
          <p:cNvSpPr>
            <a:spLocks noGrp="1"/>
          </p:cNvSpPr>
          <p:nvPr>
            <p:ph type="body" idx="1"/>
          </p:nvPr>
        </p:nvSpPr>
        <p:spPr>
          <a:xfrm>
            <a:off x="1270000" y="5207000"/>
            <a:ext cx="10464800" cy="1663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8" name="Shape 8"/>
          <p:cNvSpPr>
            <a:spLocks noGrp="1"/>
          </p:cNvSpPr>
          <p:nvPr>
            <p:ph type="title"/>
          </p:nvPr>
        </p:nvSpPr>
        <p:spPr>
          <a:xfrm>
            <a:off x="1181100" y="6794500"/>
            <a:ext cx="10642600" cy="1511300"/>
          </a:xfrm>
          <a:prstGeom prst="rect">
            <a:avLst/>
          </a:prstGeom>
        </p:spPr>
        <p:txBody>
          <a:bodyPr/>
          <a:lstStyle/>
          <a:p>
            <a:pPr lvl="0">
              <a:defRPr sz="1800">
                <a:solidFill>
                  <a:srgbClr val="000000"/>
                </a:solidFill>
              </a:defRPr>
            </a:pPr>
            <a:r>
              <a:rPr sz="7200">
                <a:solidFill>
                  <a:srgbClr val="FFFFFF"/>
                </a:solidFill>
              </a:rPr>
              <a:t>Title Text</a:t>
            </a:r>
          </a:p>
        </p:txBody>
      </p:sp>
      <p:sp>
        <p:nvSpPr>
          <p:cNvPr id="9" name="Shape 9"/>
          <p:cNvSpPr>
            <a:spLocks noGrp="1"/>
          </p:cNvSpPr>
          <p:nvPr>
            <p:ph type="body" idx="1"/>
          </p:nvPr>
        </p:nvSpPr>
        <p:spPr>
          <a:xfrm>
            <a:off x="1181100" y="8382000"/>
            <a:ext cx="10642600" cy="9398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Center">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606800"/>
            <a:ext cx="10464800" cy="2540000"/>
          </a:xfrm>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13" name="Shape 13"/>
          <p:cNvSpPr>
            <a:spLocks noGrp="1"/>
          </p:cNvSpPr>
          <p:nvPr>
            <p:ph type="title"/>
          </p:nvPr>
        </p:nvSpPr>
        <p:spPr>
          <a:xfrm>
            <a:off x="609600" y="1155700"/>
            <a:ext cx="5994400" cy="3568700"/>
          </a:xfrm>
          <a:prstGeom prst="rect">
            <a:avLst/>
          </a:prstGeom>
        </p:spPr>
        <p:txBody>
          <a:bodyPr anchor="b"/>
          <a:lstStyle>
            <a:lvl1pPr>
              <a:defRPr sz="5800"/>
            </a:lvl1pPr>
          </a:lstStyle>
          <a:p>
            <a:pPr lvl="0">
              <a:defRPr sz="1800">
                <a:solidFill>
                  <a:srgbClr val="000000"/>
                </a:solidFill>
              </a:defRPr>
            </a:pPr>
            <a:r>
              <a:rPr sz="5800">
                <a:solidFill>
                  <a:srgbClr val="FFFFFF"/>
                </a:solidFill>
              </a:rPr>
              <a:t>Title Text</a:t>
            </a:r>
          </a:p>
        </p:txBody>
      </p:sp>
      <p:sp>
        <p:nvSpPr>
          <p:cNvPr id="14" name="Shape 14"/>
          <p:cNvSpPr>
            <a:spLocks noGrp="1"/>
          </p:cNvSpPr>
          <p:nvPr>
            <p:ph type="body" idx="1"/>
          </p:nvPr>
        </p:nvSpPr>
        <p:spPr>
          <a:xfrm>
            <a:off x="609600" y="4762500"/>
            <a:ext cx="5994400" cy="35687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19" name="Shape 19"/>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7200">
                <a:solidFill>
                  <a:srgbClr val="FFFFFF"/>
                </a:solidFill>
              </a:rPr>
              <a:t>Title Text</a:t>
            </a:r>
          </a:p>
        </p:txBody>
      </p:sp>
      <p:sp>
        <p:nvSpPr>
          <p:cNvPr id="22" name="Shape 22"/>
          <p:cNvSpPr>
            <a:spLocks noGrp="1"/>
          </p:cNvSpPr>
          <p:nvPr>
            <p:ph type="body" idx="1"/>
          </p:nvPr>
        </p:nvSpPr>
        <p:spPr>
          <a:xfrm>
            <a:off x="1270000" y="2946400"/>
            <a:ext cx="5270500" cy="6096000"/>
          </a:xfrm>
          <a:prstGeom prst="rect">
            <a:avLst/>
          </a:prstGeom>
        </p:spPr>
        <p:txBody>
          <a:bodyPr/>
          <a:lstStyle>
            <a:lvl1pPr marL="482600" indent="-482600">
              <a:spcBef>
                <a:spcPts val="3200"/>
              </a:spcBef>
              <a:buFont typeface="Gill Sans"/>
              <a:buBlip>
                <a:blip r:embed="rId2"/>
              </a:buBlip>
              <a:defRPr sz="3200"/>
            </a:lvl1pPr>
            <a:lvl2pPr marL="965200" indent="-482600">
              <a:spcBef>
                <a:spcPts val="3200"/>
              </a:spcBef>
              <a:buFont typeface="Gill Sans"/>
              <a:buBlip>
                <a:blip r:embed="rId2"/>
              </a:buBlip>
              <a:defRPr sz="3200"/>
            </a:lvl2pPr>
            <a:lvl3pPr marL="1447800" indent="-482600">
              <a:spcBef>
                <a:spcPts val="3200"/>
              </a:spcBef>
              <a:buFont typeface="Gill Sans"/>
              <a:buBlip>
                <a:blip r:embed="rId2"/>
              </a:buBlip>
              <a:defRPr sz="3200"/>
            </a:lvl3pPr>
            <a:lvl4pPr marL="1930400" indent="-482600">
              <a:spcBef>
                <a:spcPts val="3200"/>
              </a:spcBef>
              <a:buFont typeface="Gill Sans"/>
              <a:buBlip>
                <a:blip r:embed="rId2"/>
              </a:buBlip>
              <a:defRPr sz="3200"/>
            </a:lvl4pPr>
            <a:lvl5pPr marL="2413000" indent="-482600">
              <a:spcBef>
                <a:spcPts val="3200"/>
              </a:spcBef>
              <a:buFont typeface="Gill Sans"/>
              <a:buBlip>
                <a:blip r:embed="rId2"/>
              </a:buBlip>
              <a:defRPr sz="3200"/>
            </a:lvl5pPr>
          </a:lstStyle>
          <a:p>
            <a:pPr lvl="0">
              <a:defRPr sz="1800">
                <a:solidFill>
                  <a:srgbClr val="000000"/>
                </a:solidFill>
              </a:defRPr>
            </a:pPr>
            <a:r>
              <a:rPr sz="3200">
                <a:solidFill>
                  <a:srgbClr val="FFFFFF"/>
                </a:solidFill>
              </a:rPr>
              <a:t>Body Level One</a:t>
            </a:r>
          </a:p>
          <a:p>
            <a:pPr lvl="1">
              <a:defRPr sz="1800">
                <a:solidFill>
                  <a:srgbClr val="000000"/>
                </a:solidFill>
              </a:defRPr>
            </a:pPr>
            <a:r>
              <a:rPr sz="3200">
                <a:solidFill>
                  <a:srgbClr val="FFFFFF"/>
                </a:solidFill>
              </a:rPr>
              <a:t>Body Level Two</a:t>
            </a:r>
          </a:p>
          <a:p>
            <a:pPr lvl="2">
              <a:defRPr sz="1800">
                <a:solidFill>
                  <a:srgbClr val="000000"/>
                </a:solidFill>
              </a:defRPr>
            </a:pPr>
            <a:r>
              <a:rPr sz="3200">
                <a:solidFill>
                  <a:srgbClr val="FFFFFF"/>
                </a:solidFill>
              </a:rPr>
              <a:t>Body Level Three</a:t>
            </a:r>
          </a:p>
          <a:p>
            <a:pPr lvl="3">
              <a:defRPr sz="1800">
                <a:solidFill>
                  <a:srgbClr val="000000"/>
                </a:solidFill>
              </a:defRPr>
            </a:pPr>
            <a:r>
              <a:rPr sz="3200">
                <a:solidFill>
                  <a:srgbClr val="FFFFFF"/>
                </a:solidFill>
              </a:rPr>
              <a:t>Body Level Four</a:t>
            </a:r>
          </a:p>
          <a:p>
            <a:pPr lvl="4">
              <a:defRPr sz="1800">
                <a:solidFill>
                  <a:srgbClr val="000000"/>
                </a:solidFill>
              </a:defRPr>
            </a:pPr>
            <a:r>
              <a:rPr sz="3200">
                <a:solidFill>
                  <a:srgbClr val="FFFFFF"/>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1270000" y="1066800"/>
            <a:ext cx="10464800" cy="7620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203200"/>
            <a:ext cx="10464800" cy="2540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7200">
                <a:solidFill>
                  <a:srgbClr val="FFFFFF"/>
                </a:solidFill>
              </a:rPr>
              <a:t>Title Text</a:t>
            </a:r>
          </a:p>
        </p:txBody>
      </p:sp>
      <p:sp>
        <p:nvSpPr>
          <p:cNvPr id="3" name="Shape 3"/>
          <p:cNvSpPr>
            <a:spLocks noGrp="1"/>
          </p:cNvSpPr>
          <p:nvPr>
            <p:ph type="body" idx="1"/>
          </p:nvPr>
        </p:nvSpPr>
        <p:spPr>
          <a:xfrm>
            <a:off x="1270000" y="2768600"/>
            <a:ext cx="10464800" cy="5740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pPr lvl="0">
              <a:defRPr sz="1800">
                <a:solidFill>
                  <a:srgbClr val="000000"/>
                </a:solidFill>
              </a:defRPr>
            </a:pPr>
            <a:r>
              <a:rPr sz="3600">
                <a:solidFill>
                  <a:srgbClr val="FFFFFF"/>
                </a:solidFill>
              </a:rPr>
              <a:t>Body Level One</a:t>
            </a:r>
          </a:p>
          <a:p>
            <a:pPr lvl="1">
              <a:defRPr sz="1800">
                <a:solidFill>
                  <a:srgbClr val="000000"/>
                </a:solidFill>
              </a:defRPr>
            </a:pPr>
            <a:r>
              <a:rPr sz="3600">
                <a:solidFill>
                  <a:srgbClr val="FFFFFF"/>
                </a:solidFill>
              </a:rPr>
              <a:t>Body Level Two</a:t>
            </a:r>
          </a:p>
          <a:p>
            <a:pPr lvl="2">
              <a:defRPr sz="1800">
                <a:solidFill>
                  <a:srgbClr val="000000"/>
                </a:solidFill>
              </a:defRPr>
            </a:pPr>
            <a:r>
              <a:rPr sz="3600">
                <a:solidFill>
                  <a:srgbClr val="FFFFFF"/>
                </a:solidFill>
              </a:rPr>
              <a:t>Body Level Three</a:t>
            </a:r>
          </a:p>
          <a:p>
            <a:pPr lvl="3">
              <a:defRPr sz="1800">
                <a:solidFill>
                  <a:srgbClr val="000000"/>
                </a:solidFill>
              </a:defRPr>
            </a:pPr>
            <a:r>
              <a:rPr sz="3600">
                <a:solidFill>
                  <a:srgbClr val="FFFFFF"/>
                </a:solidFill>
              </a:rPr>
              <a:t>Body Level Four</a:t>
            </a:r>
          </a:p>
          <a:p>
            <a:pPr lvl="4">
              <a:defRPr sz="1800">
                <a:solidFill>
                  <a:srgbClr val="000000"/>
                </a:solidFill>
              </a:defRPr>
            </a:pPr>
            <a:r>
              <a:rPr sz="3600">
                <a:solidFill>
                  <a:srgbClr val="FFFFFF"/>
                </a:solidFill>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457200">
        <a:defRPr sz="7200">
          <a:solidFill>
            <a:srgbClr val="FFFFFF"/>
          </a:solidFill>
          <a:latin typeface="+mn-lt"/>
          <a:ea typeface="+mn-ea"/>
          <a:cs typeface="+mn-cs"/>
          <a:sym typeface="Chalkduster"/>
        </a:defRPr>
      </a:lvl1pPr>
      <a:lvl2pPr indent="228600" algn="ctr" defTabSz="457200">
        <a:defRPr sz="7200">
          <a:solidFill>
            <a:srgbClr val="FFFFFF"/>
          </a:solidFill>
          <a:latin typeface="+mn-lt"/>
          <a:ea typeface="+mn-ea"/>
          <a:cs typeface="+mn-cs"/>
          <a:sym typeface="Chalkduster"/>
        </a:defRPr>
      </a:lvl2pPr>
      <a:lvl3pPr indent="457200" algn="ctr" defTabSz="457200">
        <a:defRPr sz="7200">
          <a:solidFill>
            <a:srgbClr val="FFFFFF"/>
          </a:solidFill>
          <a:latin typeface="+mn-lt"/>
          <a:ea typeface="+mn-ea"/>
          <a:cs typeface="+mn-cs"/>
          <a:sym typeface="Chalkduster"/>
        </a:defRPr>
      </a:lvl3pPr>
      <a:lvl4pPr indent="685800" algn="ctr" defTabSz="457200">
        <a:defRPr sz="7200">
          <a:solidFill>
            <a:srgbClr val="FFFFFF"/>
          </a:solidFill>
          <a:latin typeface="+mn-lt"/>
          <a:ea typeface="+mn-ea"/>
          <a:cs typeface="+mn-cs"/>
          <a:sym typeface="Chalkduster"/>
        </a:defRPr>
      </a:lvl4pPr>
      <a:lvl5pPr indent="914400" algn="ctr" defTabSz="457200">
        <a:defRPr sz="7200">
          <a:solidFill>
            <a:srgbClr val="FFFFFF"/>
          </a:solidFill>
          <a:latin typeface="+mn-lt"/>
          <a:ea typeface="+mn-ea"/>
          <a:cs typeface="+mn-cs"/>
          <a:sym typeface="Chalkduster"/>
        </a:defRPr>
      </a:lvl5pPr>
      <a:lvl6pPr indent="1143000" algn="ctr" defTabSz="457200">
        <a:defRPr sz="7200">
          <a:solidFill>
            <a:srgbClr val="FFFFFF"/>
          </a:solidFill>
          <a:latin typeface="+mn-lt"/>
          <a:ea typeface="+mn-ea"/>
          <a:cs typeface="+mn-cs"/>
          <a:sym typeface="Chalkduster"/>
        </a:defRPr>
      </a:lvl6pPr>
      <a:lvl7pPr indent="1371600" algn="ctr" defTabSz="457200">
        <a:defRPr sz="7200">
          <a:solidFill>
            <a:srgbClr val="FFFFFF"/>
          </a:solidFill>
          <a:latin typeface="+mn-lt"/>
          <a:ea typeface="+mn-ea"/>
          <a:cs typeface="+mn-cs"/>
          <a:sym typeface="Chalkduster"/>
        </a:defRPr>
      </a:lvl7pPr>
      <a:lvl8pPr indent="1600200" algn="ctr" defTabSz="457200">
        <a:defRPr sz="7200">
          <a:solidFill>
            <a:srgbClr val="FFFFFF"/>
          </a:solidFill>
          <a:latin typeface="+mn-lt"/>
          <a:ea typeface="+mn-ea"/>
          <a:cs typeface="+mn-cs"/>
          <a:sym typeface="Chalkduster"/>
        </a:defRPr>
      </a:lvl8pPr>
      <a:lvl9pPr indent="1828800" algn="ctr" defTabSz="457200">
        <a:defRPr sz="7200">
          <a:solidFill>
            <a:srgbClr val="FFFFFF"/>
          </a:solidFill>
          <a:latin typeface="+mn-lt"/>
          <a:ea typeface="+mn-ea"/>
          <a:cs typeface="+mn-cs"/>
          <a:sym typeface="Chalkduster"/>
        </a:defRPr>
      </a:lvl9pPr>
    </p:titleStyle>
    <p:bodyStyle>
      <a:lvl1pPr marL="571500" indent="-571500" defTabSz="457200">
        <a:spcBef>
          <a:spcPts val="3600"/>
        </a:spcBef>
        <a:buSzPct val="43000"/>
        <a:buBlip>
          <a:blip r:embed="rId15"/>
        </a:buBlip>
        <a:defRPr sz="3600">
          <a:solidFill>
            <a:srgbClr val="FFFFFF"/>
          </a:solidFill>
          <a:latin typeface="+mn-lt"/>
          <a:ea typeface="+mn-ea"/>
          <a:cs typeface="+mn-cs"/>
          <a:sym typeface="Chalkduster"/>
        </a:defRPr>
      </a:lvl1pPr>
      <a:lvl2pPr marL="1143000" indent="-571500" defTabSz="457200">
        <a:spcBef>
          <a:spcPts val="3600"/>
        </a:spcBef>
        <a:buSzPct val="43000"/>
        <a:buBlip>
          <a:blip r:embed="rId15"/>
        </a:buBlip>
        <a:defRPr sz="3600">
          <a:solidFill>
            <a:srgbClr val="FFFFFF"/>
          </a:solidFill>
          <a:latin typeface="+mn-lt"/>
          <a:ea typeface="+mn-ea"/>
          <a:cs typeface="+mn-cs"/>
          <a:sym typeface="Chalkduster"/>
        </a:defRPr>
      </a:lvl2pPr>
      <a:lvl3pPr marL="1714500" indent="-571500" defTabSz="457200">
        <a:spcBef>
          <a:spcPts val="3600"/>
        </a:spcBef>
        <a:buSzPct val="43000"/>
        <a:buBlip>
          <a:blip r:embed="rId15"/>
        </a:buBlip>
        <a:defRPr sz="3600">
          <a:solidFill>
            <a:srgbClr val="FFFFFF"/>
          </a:solidFill>
          <a:latin typeface="+mn-lt"/>
          <a:ea typeface="+mn-ea"/>
          <a:cs typeface="+mn-cs"/>
          <a:sym typeface="Chalkduster"/>
        </a:defRPr>
      </a:lvl3pPr>
      <a:lvl4pPr marL="2286000" indent="-571500" defTabSz="457200">
        <a:spcBef>
          <a:spcPts val="3600"/>
        </a:spcBef>
        <a:buSzPct val="43000"/>
        <a:buBlip>
          <a:blip r:embed="rId15"/>
        </a:buBlip>
        <a:defRPr sz="3600">
          <a:solidFill>
            <a:srgbClr val="FFFFFF"/>
          </a:solidFill>
          <a:latin typeface="+mn-lt"/>
          <a:ea typeface="+mn-ea"/>
          <a:cs typeface="+mn-cs"/>
          <a:sym typeface="Chalkduster"/>
        </a:defRPr>
      </a:lvl4pPr>
      <a:lvl5pPr marL="2857500" indent="-571500" defTabSz="457200">
        <a:spcBef>
          <a:spcPts val="3600"/>
        </a:spcBef>
        <a:buSzPct val="43000"/>
        <a:buBlip>
          <a:blip r:embed="rId15"/>
        </a:buBlip>
        <a:defRPr sz="3600">
          <a:solidFill>
            <a:srgbClr val="FFFFFF"/>
          </a:solidFill>
          <a:latin typeface="+mn-lt"/>
          <a:ea typeface="+mn-ea"/>
          <a:cs typeface="+mn-cs"/>
          <a:sym typeface="Chalkduster"/>
        </a:defRPr>
      </a:lvl5pPr>
      <a:lvl6pPr marL="3429000" indent="-571500" defTabSz="457200">
        <a:spcBef>
          <a:spcPts val="3600"/>
        </a:spcBef>
        <a:buSzPct val="43000"/>
        <a:buBlip>
          <a:blip r:embed="rId15"/>
        </a:buBlip>
        <a:defRPr sz="3600">
          <a:solidFill>
            <a:srgbClr val="FFFFFF"/>
          </a:solidFill>
          <a:latin typeface="+mn-lt"/>
          <a:ea typeface="+mn-ea"/>
          <a:cs typeface="+mn-cs"/>
          <a:sym typeface="Chalkduster"/>
        </a:defRPr>
      </a:lvl6pPr>
      <a:lvl7pPr marL="4000500" indent="-571500" defTabSz="457200">
        <a:spcBef>
          <a:spcPts val="3600"/>
        </a:spcBef>
        <a:buSzPct val="43000"/>
        <a:buBlip>
          <a:blip r:embed="rId15"/>
        </a:buBlip>
        <a:defRPr sz="3600">
          <a:solidFill>
            <a:srgbClr val="FFFFFF"/>
          </a:solidFill>
          <a:latin typeface="+mn-lt"/>
          <a:ea typeface="+mn-ea"/>
          <a:cs typeface="+mn-cs"/>
          <a:sym typeface="Chalkduster"/>
        </a:defRPr>
      </a:lvl7pPr>
      <a:lvl8pPr marL="4572000" indent="-571500" defTabSz="457200">
        <a:spcBef>
          <a:spcPts val="3600"/>
        </a:spcBef>
        <a:buSzPct val="43000"/>
        <a:buBlip>
          <a:blip r:embed="rId15"/>
        </a:buBlip>
        <a:defRPr sz="3600">
          <a:solidFill>
            <a:srgbClr val="FFFFFF"/>
          </a:solidFill>
          <a:latin typeface="+mn-lt"/>
          <a:ea typeface="+mn-ea"/>
          <a:cs typeface="+mn-cs"/>
          <a:sym typeface="Chalkduster"/>
        </a:defRPr>
      </a:lvl8pPr>
      <a:lvl9pPr marL="5143500" indent="-571500" defTabSz="457200">
        <a:spcBef>
          <a:spcPts val="3600"/>
        </a:spcBef>
        <a:buSzPct val="43000"/>
        <a:buBlip>
          <a:blip r:embed="rId15"/>
        </a:buBlip>
        <a:defRPr sz="3600">
          <a:solidFill>
            <a:srgbClr val="FFFFFF"/>
          </a:solidFill>
          <a:latin typeface="+mn-lt"/>
          <a:ea typeface="+mn-ea"/>
          <a:cs typeface="+mn-cs"/>
          <a:sym typeface="Chalkduster"/>
        </a:defRPr>
      </a:lvl9pPr>
    </p:bodyStyle>
    <p:otherStyle>
      <a:lvl1pPr algn="ctr" defTabSz="457200">
        <a:defRPr>
          <a:solidFill>
            <a:schemeClr val="tx1"/>
          </a:solidFill>
          <a:latin typeface="+mn-lt"/>
          <a:ea typeface="+mn-ea"/>
          <a:cs typeface="+mn-cs"/>
          <a:sym typeface="Chalkduster"/>
        </a:defRPr>
      </a:lvl1pPr>
      <a:lvl2pPr indent="228600" algn="ctr" defTabSz="457200">
        <a:defRPr>
          <a:solidFill>
            <a:schemeClr val="tx1"/>
          </a:solidFill>
          <a:latin typeface="+mn-lt"/>
          <a:ea typeface="+mn-ea"/>
          <a:cs typeface="+mn-cs"/>
          <a:sym typeface="Chalkduster"/>
        </a:defRPr>
      </a:lvl2pPr>
      <a:lvl3pPr indent="457200" algn="ctr" defTabSz="457200">
        <a:defRPr>
          <a:solidFill>
            <a:schemeClr val="tx1"/>
          </a:solidFill>
          <a:latin typeface="+mn-lt"/>
          <a:ea typeface="+mn-ea"/>
          <a:cs typeface="+mn-cs"/>
          <a:sym typeface="Chalkduster"/>
        </a:defRPr>
      </a:lvl3pPr>
      <a:lvl4pPr indent="685800" algn="ctr" defTabSz="457200">
        <a:defRPr>
          <a:solidFill>
            <a:schemeClr val="tx1"/>
          </a:solidFill>
          <a:latin typeface="+mn-lt"/>
          <a:ea typeface="+mn-ea"/>
          <a:cs typeface="+mn-cs"/>
          <a:sym typeface="Chalkduster"/>
        </a:defRPr>
      </a:lvl4pPr>
      <a:lvl5pPr indent="914400" algn="ctr" defTabSz="457200">
        <a:defRPr>
          <a:solidFill>
            <a:schemeClr val="tx1"/>
          </a:solidFill>
          <a:latin typeface="+mn-lt"/>
          <a:ea typeface="+mn-ea"/>
          <a:cs typeface="+mn-cs"/>
          <a:sym typeface="Chalkduster"/>
        </a:defRPr>
      </a:lvl5pPr>
      <a:lvl6pPr indent="1143000" algn="ctr" defTabSz="457200">
        <a:defRPr>
          <a:solidFill>
            <a:schemeClr val="tx1"/>
          </a:solidFill>
          <a:latin typeface="+mn-lt"/>
          <a:ea typeface="+mn-ea"/>
          <a:cs typeface="+mn-cs"/>
          <a:sym typeface="Chalkduster"/>
        </a:defRPr>
      </a:lvl6pPr>
      <a:lvl7pPr indent="1371600" algn="ctr" defTabSz="457200">
        <a:defRPr>
          <a:solidFill>
            <a:schemeClr val="tx1"/>
          </a:solidFill>
          <a:latin typeface="+mn-lt"/>
          <a:ea typeface="+mn-ea"/>
          <a:cs typeface="+mn-cs"/>
          <a:sym typeface="Chalkduster"/>
        </a:defRPr>
      </a:lvl7pPr>
      <a:lvl8pPr indent="1600200" algn="ctr" defTabSz="457200">
        <a:defRPr>
          <a:solidFill>
            <a:schemeClr val="tx1"/>
          </a:solidFill>
          <a:latin typeface="+mn-lt"/>
          <a:ea typeface="+mn-ea"/>
          <a:cs typeface="+mn-cs"/>
          <a:sym typeface="Chalkduster"/>
        </a:defRPr>
      </a:lvl8pPr>
      <a:lvl9pPr indent="1828800" algn="ctr" defTabSz="457200">
        <a:defRPr>
          <a:solidFill>
            <a:schemeClr val="tx1"/>
          </a:solidFill>
          <a:latin typeface="+mn-lt"/>
          <a:ea typeface="+mn-ea"/>
          <a:cs typeface="+mn-cs"/>
          <a:sym typeface="Chalkduste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645646" y="3568373"/>
            <a:ext cx="12406385" cy="4953654"/>
          </a:xfrm>
          <a:prstGeom prst="rect">
            <a:avLst/>
          </a:prstGeom>
        </p:spPr>
        <p:txBody>
          <a:bodyPr/>
          <a:lstStyle/>
          <a:p>
            <a:pPr marL="670559" lvl="0" indent="-670559" algn="l" defTabSz="402336">
              <a:buSzPct val="100000"/>
              <a:buChar char="-"/>
              <a:defRPr sz="1800">
                <a:solidFill>
                  <a:srgbClr val="000000"/>
                </a:solidFill>
              </a:defRPr>
            </a:pPr>
            <a:r>
              <a:rPr sz="4224">
                <a:solidFill>
                  <a:srgbClr val="FFFFFF"/>
                </a:solidFill>
              </a:rPr>
              <a:t>I believe that winter is the best season.</a:t>
            </a:r>
          </a:p>
          <a:p>
            <a:pPr marL="670559" lvl="0" indent="-670559" algn="l" defTabSz="402336">
              <a:buSzPct val="100000"/>
              <a:defRPr sz="1800">
                <a:solidFill>
                  <a:srgbClr val="000000"/>
                </a:solidFill>
              </a:defRPr>
            </a:pPr>
            <a:endParaRPr sz="4224">
              <a:solidFill>
                <a:srgbClr val="FFFFFF"/>
              </a:solidFill>
            </a:endParaRPr>
          </a:p>
          <a:p>
            <a:pPr marL="670559" lvl="0" indent="-670559" algn="l" defTabSz="402336">
              <a:buSzPct val="100000"/>
              <a:defRPr sz="1800">
                <a:solidFill>
                  <a:srgbClr val="000000"/>
                </a:solidFill>
              </a:defRPr>
            </a:pPr>
            <a:r>
              <a:rPr sz="4224">
                <a:solidFill>
                  <a:srgbClr val="FFFFFF"/>
                </a:solidFill>
              </a:rPr>
              <a:t>Winter is the best season.</a:t>
            </a:r>
          </a:p>
          <a:p>
            <a:pPr marL="670559" lvl="0" indent="-670559" algn="l" defTabSz="402336">
              <a:buSzPct val="100000"/>
              <a:defRPr sz="1800">
                <a:solidFill>
                  <a:srgbClr val="000000"/>
                </a:solidFill>
              </a:defRPr>
            </a:pPr>
            <a:endParaRPr sz="4224">
              <a:solidFill>
                <a:srgbClr val="FFFFFF"/>
              </a:solidFill>
            </a:endParaRPr>
          </a:p>
          <a:p>
            <a:pPr marL="670559" lvl="0" indent="-670559" algn="l" defTabSz="402336">
              <a:buSzPct val="100000"/>
              <a:defRPr sz="1800">
                <a:solidFill>
                  <a:srgbClr val="000000"/>
                </a:solidFill>
              </a:defRPr>
            </a:pPr>
            <a:r>
              <a:rPr sz="4224">
                <a:solidFill>
                  <a:srgbClr val="FFFFFF"/>
                </a:solidFill>
              </a:rPr>
              <a:t>Winter is the most enjoyable season.</a:t>
            </a:r>
          </a:p>
        </p:txBody>
      </p:sp>
      <p:pic>
        <p:nvPicPr>
          <p:cNvPr id="33" name="IMG_0168.png"/>
          <p:cNvPicPr/>
          <p:nvPr/>
        </p:nvPicPr>
        <p:blipFill>
          <a:blip r:embed="rId2">
            <a:extLst/>
          </a:blip>
          <a:stretch>
            <a:fillRect/>
          </a:stretch>
        </p:blipFill>
        <p:spPr>
          <a:xfrm>
            <a:off x="233432" y="588438"/>
            <a:ext cx="12537935" cy="2637763"/>
          </a:xfrm>
          <a:prstGeom prst="rect">
            <a:avLst/>
          </a:prstGeom>
          <a:ln w="889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3700" y="26756"/>
            <a:ext cx="12045950" cy="10436703"/>
          </a:xfrm>
          <a:prstGeom prst="rect">
            <a:avLst/>
          </a:prstGeom>
        </p:spPr>
        <p:txBody>
          <a:bodyPr wrap="square">
            <a:spAutoFit/>
          </a:bodyPr>
          <a:lstStyle/>
          <a:p>
            <a:pPr marL="0" marR="0" algn="l">
              <a:lnSpc>
                <a:spcPct val="115000"/>
              </a:lnSpc>
              <a:spcBef>
                <a:spcPts val="0"/>
              </a:spcBef>
              <a:spcAft>
                <a:spcPts val="0"/>
              </a:spcAft>
            </a:pPr>
            <a:r>
              <a:rPr lang="en-US" sz="2800" u="sng" dirty="0">
                <a:latin typeface="Comic Sans MS" panose="030F0702030302020204" pitchFamily="66" charset="0"/>
                <a:ea typeface="Calibri" panose="020F0502020204030204" pitchFamily="34" charset="0"/>
                <a:cs typeface="Times New Roman" panose="02020603050405020304" pitchFamily="18" charset="0"/>
              </a:rPr>
              <a:t>PROMPT:</a:t>
            </a:r>
            <a:endParaRPr lang="en-US" sz="2800" dirty="0">
              <a:latin typeface="Comic Sans MS" panose="030F0702030302020204" pitchFamily="66" charset="0"/>
              <a:ea typeface="Calibri" panose="020F0502020204030204" pitchFamily="34" charset="0"/>
              <a:cs typeface="Times New Roman" panose="02020603050405020304" pitchFamily="18" charset="0"/>
            </a:endParaRPr>
          </a:p>
          <a:p>
            <a:pPr marL="0" marR="0" indent="457200" algn="l">
              <a:spcBef>
                <a:spcPts val="0"/>
              </a:spcBef>
              <a:spcAft>
                <a:spcPts val="0"/>
              </a:spcAft>
            </a:pPr>
            <a:r>
              <a:rPr lang="en-US" sz="4000" dirty="0">
                <a:latin typeface="Comic Sans MS" panose="030F0702030302020204" pitchFamily="66" charset="0"/>
                <a:ea typeface="Calibri" panose="020F0502020204030204" pitchFamily="34" charset="0"/>
                <a:cs typeface="Times New Roman" panose="02020603050405020304" pitchFamily="18" charset="0"/>
              </a:rPr>
              <a:t>Many students across the U.S. participate in sports. The financial, physical, and mental costs of participating in sports are increasing. However there are many benefits to student when they participate in sports. What are some of the costs? What are the benefits? Do the costs outweigh the benefits? Do the benefits outweigh the costs?</a:t>
            </a:r>
          </a:p>
          <a:p>
            <a:pPr marL="0" marR="0" indent="457200" algn="l">
              <a:spcBef>
                <a:spcPts val="0"/>
              </a:spcBef>
              <a:spcAft>
                <a:spcPts val="0"/>
              </a:spcAft>
            </a:pPr>
            <a:r>
              <a:rPr lang="en-US" sz="4000" dirty="0">
                <a:latin typeface="Comic Sans MS" panose="030F0702030302020204" pitchFamily="66" charset="0"/>
                <a:ea typeface="Calibri" panose="020F0502020204030204" pitchFamily="34" charset="0"/>
                <a:cs typeface="Times New Roman" panose="02020603050405020304" pitchFamily="18" charset="0"/>
              </a:rPr>
              <a:t> With your group, write an essay in which you present the balance of the costs and benefits to students when they participate in athletics. Using the information presented in these passages make and support a claim that argues whether athletics are more costly or beneficial for students.  Make sure to include information from all the passages in your essay.</a:t>
            </a:r>
            <a:endParaRPr lang="en-US" sz="4000" dirty="0">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793379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prstGeom prst="rect">
            <a:avLst/>
          </a:prstGeom>
        </p:spPr>
        <p:txBody>
          <a:bodyPr/>
          <a:lstStyle/>
          <a:p>
            <a:pPr lvl="0">
              <a:defRPr sz="1800">
                <a:solidFill>
                  <a:srgbClr val="000000"/>
                </a:solidFill>
              </a:defRPr>
            </a:pPr>
            <a:r>
              <a:rPr sz="7200" dirty="0">
                <a:solidFill>
                  <a:srgbClr val="FFFFFF"/>
                </a:solidFill>
                <a:latin typeface="Comic Sans MS" panose="030F0702030302020204" pitchFamily="66" charset="0"/>
              </a:rPr>
              <a:t>Funnel Introductions</a:t>
            </a:r>
          </a:p>
        </p:txBody>
      </p:sp>
      <p:sp>
        <p:nvSpPr>
          <p:cNvPr id="36" name="Shape 36"/>
          <p:cNvSpPr>
            <a:spLocks noGrp="1"/>
          </p:cNvSpPr>
          <p:nvPr>
            <p:ph type="body" idx="1"/>
          </p:nvPr>
        </p:nvSpPr>
        <p:spPr>
          <a:xfrm>
            <a:off x="1269999" y="5213350"/>
            <a:ext cx="10464801" cy="1663700"/>
          </a:xfrm>
          <a:prstGeom prst="rect">
            <a:avLst/>
          </a:prstGeom>
        </p:spPr>
        <p:txBody>
          <a:bodyPr/>
          <a:lstStyle/>
          <a:p>
            <a:pPr lvl="0"/>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p:nvPr/>
        </p:nvPicPr>
        <p:blipFill>
          <a:blip r:embed="rId2">
            <a:extLst/>
          </a:blip>
          <a:stretch>
            <a:fillRect/>
          </a:stretch>
        </p:blipFill>
        <p:spPr>
          <a:xfrm rot="10800000">
            <a:off x="2052669" y="2009028"/>
            <a:ext cx="8899465" cy="7615144"/>
          </a:xfrm>
          <a:prstGeom prst="rect">
            <a:avLst/>
          </a:prstGeom>
        </p:spPr>
      </p:pic>
      <p:sp>
        <p:nvSpPr>
          <p:cNvPr id="40" name="Shape 40"/>
          <p:cNvSpPr/>
          <p:nvPr/>
        </p:nvSpPr>
        <p:spPr>
          <a:xfrm>
            <a:off x="3159080" y="3270973"/>
            <a:ext cx="6686640" cy="1"/>
          </a:xfrm>
          <a:prstGeom prst="line">
            <a:avLst/>
          </a:prstGeom>
          <a:ln w="38100">
            <a:solidFill>
              <a:srgbClr val="FFFFFF"/>
            </a:solidFill>
            <a:miter lim="400000"/>
          </a:ln>
        </p:spPr>
        <p:txBody>
          <a:bodyPr lIns="50800" tIns="50800" rIns="50800" bIns="50800" anchor="ctr"/>
          <a:lstStyle/>
          <a:p>
            <a:pPr lvl="0">
              <a:defRPr sz="3200">
                <a:effectLst>
                  <a:outerShdw blurRad="63500" dist="25400" dir="2700000" rotWithShape="0">
                    <a:srgbClr val="000000">
                      <a:alpha val="70000"/>
                    </a:srgbClr>
                  </a:outerShdw>
                </a:effectLst>
              </a:defRPr>
            </a:pPr>
            <a:endParaRPr/>
          </a:p>
        </p:txBody>
      </p:sp>
      <p:sp>
        <p:nvSpPr>
          <p:cNvPr id="41" name="Shape 41"/>
          <p:cNvSpPr/>
          <p:nvPr/>
        </p:nvSpPr>
        <p:spPr>
          <a:xfrm>
            <a:off x="5690479" y="2209296"/>
            <a:ext cx="1623841" cy="7694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5000">
                <a:solidFill>
                  <a:srgbClr val="FF7777"/>
                </a:solidFill>
              </a:defRPr>
            </a:lvl1pPr>
          </a:lstStyle>
          <a:p>
            <a:pPr lvl="0">
              <a:defRPr sz="1800">
                <a:solidFill>
                  <a:srgbClr val="000000"/>
                </a:solidFill>
              </a:defRPr>
            </a:pPr>
            <a:r>
              <a:rPr sz="5000" dirty="0">
                <a:solidFill>
                  <a:srgbClr val="FF7777"/>
                </a:solidFill>
                <a:latin typeface="Comic Sans MS" panose="030F0702030302020204" pitchFamily="66" charset="0"/>
              </a:rPr>
              <a:t>Topic</a:t>
            </a:r>
          </a:p>
        </p:txBody>
      </p:sp>
      <p:sp>
        <p:nvSpPr>
          <p:cNvPr id="42" name="Shape 42"/>
          <p:cNvSpPr/>
          <p:nvPr/>
        </p:nvSpPr>
        <p:spPr>
          <a:xfrm>
            <a:off x="3996529" y="4876800"/>
            <a:ext cx="5011741" cy="0"/>
          </a:xfrm>
          <a:prstGeom prst="line">
            <a:avLst/>
          </a:prstGeom>
          <a:ln w="38100">
            <a:solidFill>
              <a:srgbClr val="FFFFFF"/>
            </a:solidFill>
            <a:miter lim="400000"/>
          </a:ln>
        </p:spPr>
        <p:txBody>
          <a:bodyPr lIns="50800" tIns="50800" rIns="50800" bIns="50800" anchor="ctr"/>
          <a:lstStyle/>
          <a:p>
            <a:pPr lvl="0">
              <a:defRPr sz="3200">
                <a:effectLst>
                  <a:outerShdw blurRad="63500" dist="25400" dir="2700000" rotWithShape="0">
                    <a:srgbClr val="000000">
                      <a:alpha val="70000"/>
                    </a:srgbClr>
                  </a:outerShdw>
                </a:effectLst>
              </a:defRPr>
            </a:pPr>
            <a:endParaRPr/>
          </a:p>
        </p:txBody>
      </p:sp>
      <p:sp>
        <p:nvSpPr>
          <p:cNvPr id="43" name="Shape 43"/>
          <p:cNvSpPr/>
          <p:nvPr/>
        </p:nvSpPr>
        <p:spPr>
          <a:xfrm>
            <a:off x="5015615" y="3815123"/>
            <a:ext cx="2973570" cy="7694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5000">
                <a:solidFill>
                  <a:srgbClr val="FFE181"/>
                </a:solidFill>
              </a:defRPr>
            </a:lvl1pPr>
          </a:lstStyle>
          <a:p>
            <a:pPr lvl="0">
              <a:defRPr sz="1800">
                <a:solidFill>
                  <a:srgbClr val="000000"/>
                </a:solidFill>
              </a:defRPr>
            </a:pPr>
            <a:r>
              <a:rPr sz="5000">
                <a:solidFill>
                  <a:srgbClr val="FFE181"/>
                </a:solidFill>
                <a:latin typeface="Comic Sans MS" panose="030F0702030302020204" pitchFamily="66" charset="0"/>
              </a:rPr>
              <a:t>Sub Topic</a:t>
            </a:r>
          </a:p>
        </p:txBody>
      </p:sp>
      <p:sp>
        <p:nvSpPr>
          <p:cNvPr id="44" name="Shape 44"/>
          <p:cNvSpPr/>
          <p:nvPr/>
        </p:nvSpPr>
        <p:spPr>
          <a:xfrm>
            <a:off x="4677938" y="6059716"/>
            <a:ext cx="3648923" cy="0"/>
          </a:xfrm>
          <a:prstGeom prst="line">
            <a:avLst/>
          </a:prstGeom>
          <a:ln w="38100">
            <a:solidFill>
              <a:srgbClr val="FFFFFF"/>
            </a:solidFill>
            <a:miter lim="400000"/>
          </a:ln>
        </p:spPr>
        <p:txBody>
          <a:bodyPr lIns="50800" tIns="50800" rIns="50800" bIns="50800" anchor="ctr"/>
          <a:lstStyle/>
          <a:p>
            <a:pPr lvl="0">
              <a:defRPr sz="3200">
                <a:effectLst>
                  <a:outerShdw blurRad="63500" dist="25400" dir="2700000" rotWithShape="0">
                    <a:srgbClr val="000000">
                      <a:alpha val="70000"/>
                    </a:srgbClr>
                  </a:outerShdw>
                </a:effectLst>
              </a:defRPr>
            </a:pPr>
            <a:endParaRPr/>
          </a:p>
        </p:txBody>
      </p:sp>
      <p:sp>
        <p:nvSpPr>
          <p:cNvPr id="45" name="Shape 45"/>
          <p:cNvSpPr/>
          <p:nvPr/>
        </p:nvSpPr>
        <p:spPr>
          <a:xfrm>
            <a:off x="5717730" y="5131778"/>
            <a:ext cx="1569340" cy="7694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5000">
                <a:solidFill>
                  <a:srgbClr val="A8E685"/>
                </a:solidFill>
              </a:defRPr>
            </a:lvl1pPr>
          </a:lstStyle>
          <a:p>
            <a:pPr lvl="0">
              <a:defRPr sz="1800">
                <a:solidFill>
                  <a:srgbClr val="000000"/>
                </a:solidFill>
              </a:defRPr>
            </a:pPr>
            <a:r>
              <a:rPr sz="5000">
                <a:solidFill>
                  <a:srgbClr val="A8E685"/>
                </a:solidFill>
                <a:latin typeface="Comic Sans MS" panose="030F0702030302020204" pitchFamily="66" charset="0"/>
              </a:rPr>
              <a:t>Claim</a:t>
            </a:r>
          </a:p>
        </p:txBody>
      </p:sp>
      <p:sp>
        <p:nvSpPr>
          <p:cNvPr id="46" name="Shape 46"/>
          <p:cNvSpPr/>
          <p:nvPr/>
        </p:nvSpPr>
        <p:spPr>
          <a:xfrm>
            <a:off x="5360804" y="6242475"/>
            <a:ext cx="2026196" cy="138499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marL="476250" lvl="0" indent="-476250" algn="l">
              <a:spcBef>
                <a:spcPts val="3600"/>
              </a:spcBef>
              <a:buSzPct val="43000"/>
              <a:buBlip>
                <a:blip r:embed="rId3"/>
              </a:buBlip>
              <a:defRPr sz="1800">
                <a:solidFill>
                  <a:srgbClr val="000000"/>
                </a:solidFill>
              </a:defRPr>
            </a:pPr>
            <a:r>
              <a:rPr sz="3000" dirty="0">
                <a:solidFill>
                  <a:srgbClr val="71B0E2"/>
                </a:solidFill>
                <a:latin typeface="Comic Sans MS" panose="030F0702030302020204" pitchFamily="66" charset="0"/>
              </a:rPr>
              <a:t>Reasons</a:t>
            </a:r>
          </a:p>
          <a:p>
            <a:pPr marL="476250" lvl="0" indent="-476250" algn="l">
              <a:spcBef>
                <a:spcPts val="3600"/>
              </a:spcBef>
              <a:buSzPct val="43000"/>
              <a:buBlip>
                <a:blip r:embed="rId3"/>
              </a:buBlip>
              <a:defRPr sz="1800">
                <a:solidFill>
                  <a:srgbClr val="000000"/>
                </a:solidFill>
              </a:defRPr>
            </a:pPr>
            <a:r>
              <a:rPr sz="3000" dirty="0">
                <a:solidFill>
                  <a:srgbClr val="71B0E2"/>
                </a:solidFill>
                <a:latin typeface="Comic Sans MS" panose="030F0702030302020204" pitchFamily="66" charset="0"/>
              </a:rPr>
              <a:t>Rebuttal</a:t>
            </a:r>
          </a:p>
        </p:txBody>
      </p:sp>
      <p:sp>
        <p:nvSpPr>
          <p:cNvPr id="47" name="Shape 47"/>
          <p:cNvSpPr/>
          <p:nvPr/>
        </p:nvSpPr>
        <p:spPr>
          <a:xfrm>
            <a:off x="97435" y="-603890"/>
            <a:ext cx="12809929" cy="2540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lgn="l">
              <a:defRPr sz="5800"/>
            </a:lvl1pPr>
          </a:lstStyle>
          <a:p>
            <a:pPr lvl="0">
              <a:defRPr sz="1800">
                <a:solidFill>
                  <a:srgbClr val="000000"/>
                </a:solidFill>
              </a:defRPr>
            </a:pPr>
            <a:r>
              <a:rPr sz="5800" dirty="0">
                <a:solidFill>
                  <a:srgbClr val="FFFFFF"/>
                </a:solidFill>
                <a:latin typeface="Comic Sans MS" panose="030F0702030302020204" pitchFamily="66" charset="0"/>
              </a:rPr>
              <a:t>Making Big Ideas Manageable</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a:spLocks noGrp="1"/>
          </p:cNvSpPr>
          <p:nvPr>
            <p:ph type="title"/>
          </p:nvPr>
        </p:nvSpPr>
        <p:spPr>
          <a:prstGeom prst="rect">
            <a:avLst/>
          </a:prstGeom>
        </p:spPr>
        <p:txBody>
          <a:bodyPr/>
          <a:lstStyle/>
          <a:p>
            <a:pPr lvl="0">
              <a:defRPr sz="1800">
                <a:solidFill>
                  <a:srgbClr val="000000"/>
                </a:solidFill>
              </a:defRPr>
            </a:pPr>
            <a:r>
              <a:rPr sz="7200" dirty="0">
                <a:solidFill>
                  <a:srgbClr val="FFFFFF"/>
                </a:solidFill>
                <a:latin typeface="Comic Sans MS" panose="030F0702030302020204" pitchFamily="66" charset="0"/>
              </a:rPr>
              <a:t>What is Calvin's Argument?</a:t>
            </a:r>
          </a:p>
        </p:txBody>
      </p:sp>
      <p:pic>
        <p:nvPicPr>
          <p:cNvPr id="50" name="Comic-Strip.png"/>
          <p:cNvPicPr/>
          <p:nvPr/>
        </p:nvPicPr>
        <p:blipFill>
          <a:blip r:embed="rId2">
            <a:extLst/>
          </a:blip>
          <a:stretch>
            <a:fillRect/>
          </a:stretch>
        </p:blipFill>
        <p:spPr>
          <a:xfrm>
            <a:off x="-16392" y="3350845"/>
            <a:ext cx="13037583" cy="4159511"/>
          </a:xfrm>
          <a:prstGeom prst="rect">
            <a:avLst/>
          </a:prstGeom>
          <a:ln w="88900">
            <a:miter lim="400000"/>
          </a:ln>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Shape 52"/>
          <p:cNvSpPr>
            <a:spLocks noGrp="1"/>
          </p:cNvSpPr>
          <p:nvPr>
            <p:ph type="title"/>
          </p:nvPr>
        </p:nvSpPr>
        <p:spPr>
          <a:xfrm>
            <a:off x="97435" y="-603890"/>
            <a:ext cx="12809929" cy="2540001"/>
          </a:xfrm>
          <a:prstGeom prst="rect">
            <a:avLst/>
          </a:prstGeom>
        </p:spPr>
        <p:txBody>
          <a:bodyPr/>
          <a:lstStyle>
            <a:lvl1pPr algn="l">
              <a:defRPr sz="6100"/>
            </a:lvl1pPr>
          </a:lstStyle>
          <a:p>
            <a:pPr lvl="0">
              <a:defRPr sz="1800">
                <a:solidFill>
                  <a:srgbClr val="000000"/>
                </a:solidFill>
              </a:defRPr>
            </a:pPr>
            <a:r>
              <a:rPr sz="6100" dirty="0">
                <a:solidFill>
                  <a:srgbClr val="FFFFFF"/>
                </a:solidFill>
                <a:latin typeface="Comic Sans MS" panose="030F0702030302020204" pitchFamily="66" charset="0"/>
              </a:rPr>
              <a:t>Calvin's Funnel</a:t>
            </a:r>
          </a:p>
        </p:txBody>
      </p:sp>
      <p:pic>
        <p:nvPicPr>
          <p:cNvPr id="53" name="Picture 52"/>
          <p:cNvPicPr/>
          <p:nvPr/>
        </p:nvPicPr>
        <p:blipFill>
          <a:blip r:embed="rId2">
            <a:extLst/>
          </a:blip>
          <a:stretch>
            <a:fillRect/>
          </a:stretch>
        </p:blipFill>
        <p:spPr>
          <a:xfrm rot="10800000">
            <a:off x="1490132" y="1603022"/>
            <a:ext cx="10173201" cy="8021150"/>
          </a:xfrm>
          <a:prstGeom prst="rect">
            <a:avLst/>
          </a:prstGeom>
        </p:spPr>
      </p:pic>
      <p:sp>
        <p:nvSpPr>
          <p:cNvPr id="55" name="Shape 55"/>
          <p:cNvSpPr/>
          <p:nvPr/>
        </p:nvSpPr>
        <p:spPr>
          <a:xfrm>
            <a:off x="2743920" y="3270973"/>
            <a:ext cx="7643665" cy="1"/>
          </a:xfrm>
          <a:prstGeom prst="line">
            <a:avLst/>
          </a:prstGeom>
          <a:ln w="38100">
            <a:solidFill>
              <a:srgbClr val="FFFFFF"/>
            </a:solidFill>
            <a:miter lim="400000"/>
          </a:ln>
        </p:spPr>
        <p:txBody>
          <a:bodyPr lIns="50800" tIns="50800" rIns="50800" bIns="50800" anchor="ctr"/>
          <a:lstStyle/>
          <a:p>
            <a:pPr lvl="0">
              <a:defRPr sz="3200">
                <a:effectLst>
                  <a:outerShdw blurRad="63500" dist="25400" dir="2700000" rotWithShape="0">
                    <a:srgbClr val="000000">
                      <a:alpha val="70000"/>
                    </a:srgbClr>
                  </a:outerShdw>
                </a:effectLst>
              </a:defRPr>
            </a:pPr>
            <a:endParaRPr/>
          </a:p>
        </p:txBody>
      </p:sp>
      <p:sp>
        <p:nvSpPr>
          <p:cNvPr id="56" name="Shape 56"/>
          <p:cNvSpPr/>
          <p:nvPr/>
        </p:nvSpPr>
        <p:spPr>
          <a:xfrm>
            <a:off x="3466119" y="2253621"/>
            <a:ext cx="5878414" cy="64633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a:solidFill>
                  <a:srgbClr val="FF7777"/>
                </a:solidFill>
              </a:defRPr>
            </a:lvl1pPr>
          </a:lstStyle>
          <a:p>
            <a:pPr lvl="0">
              <a:defRPr sz="1800">
                <a:solidFill>
                  <a:srgbClr val="000000"/>
                </a:solidFill>
              </a:defRPr>
            </a:pPr>
            <a:r>
              <a:rPr sz="4200" dirty="0">
                <a:solidFill>
                  <a:srgbClr val="FF7777"/>
                </a:solidFill>
                <a:latin typeface="Comic Sans MS" panose="030F0702030302020204" pitchFamily="66" charset="0"/>
              </a:rPr>
              <a:t>Calvin a genius</a:t>
            </a:r>
          </a:p>
        </p:txBody>
      </p:sp>
      <p:sp>
        <p:nvSpPr>
          <p:cNvPr id="57" name="Shape 57"/>
          <p:cNvSpPr/>
          <p:nvPr/>
        </p:nvSpPr>
        <p:spPr>
          <a:xfrm>
            <a:off x="3696911" y="4876800"/>
            <a:ext cx="5729046" cy="0"/>
          </a:xfrm>
          <a:prstGeom prst="line">
            <a:avLst/>
          </a:prstGeom>
          <a:ln w="38100">
            <a:solidFill>
              <a:srgbClr val="FFFFFF"/>
            </a:solidFill>
            <a:miter lim="400000"/>
          </a:ln>
        </p:spPr>
        <p:txBody>
          <a:bodyPr lIns="50800" tIns="50800" rIns="50800" bIns="50800" anchor="ctr"/>
          <a:lstStyle/>
          <a:p>
            <a:pPr lvl="0">
              <a:defRPr sz="3200">
                <a:effectLst>
                  <a:outerShdw blurRad="63500" dist="25400" dir="2700000" rotWithShape="0">
                    <a:srgbClr val="000000">
                      <a:alpha val="70000"/>
                    </a:srgbClr>
                  </a:outerShdw>
                </a:effectLst>
              </a:defRPr>
            </a:pPr>
            <a:endParaRPr/>
          </a:p>
        </p:txBody>
      </p:sp>
      <p:sp>
        <p:nvSpPr>
          <p:cNvPr id="58" name="Shape 58"/>
          <p:cNvSpPr/>
          <p:nvPr/>
        </p:nvSpPr>
        <p:spPr>
          <a:xfrm>
            <a:off x="3018678" y="3861489"/>
            <a:ext cx="6673720" cy="64633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defRPr>
                <a:solidFill>
                  <a:srgbClr val="FFE181"/>
                </a:solidFill>
              </a:defRPr>
            </a:lvl1pPr>
          </a:lstStyle>
          <a:p>
            <a:pPr lvl="0">
              <a:defRPr sz="1800">
                <a:solidFill>
                  <a:srgbClr val="000000"/>
                </a:solidFill>
              </a:defRPr>
            </a:pPr>
            <a:r>
              <a:rPr sz="4200">
                <a:solidFill>
                  <a:srgbClr val="FFE181"/>
                </a:solidFill>
                <a:latin typeface="Comic Sans MS" panose="030F0702030302020204" pitchFamily="66" charset="0"/>
              </a:rPr>
              <a:t>Calvin is misunderstood</a:t>
            </a:r>
          </a:p>
        </p:txBody>
      </p:sp>
      <p:sp>
        <p:nvSpPr>
          <p:cNvPr id="59" name="Shape 59"/>
          <p:cNvSpPr/>
          <p:nvPr/>
        </p:nvSpPr>
        <p:spPr>
          <a:xfrm>
            <a:off x="4891785" y="6790510"/>
            <a:ext cx="3344357" cy="1"/>
          </a:xfrm>
          <a:prstGeom prst="line">
            <a:avLst/>
          </a:prstGeom>
          <a:ln w="38100">
            <a:solidFill>
              <a:srgbClr val="FFFFFF"/>
            </a:solidFill>
            <a:miter lim="400000"/>
          </a:ln>
        </p:spPr>
        <p:txBody>
          <a:bodyPr lIns="50800" tIns="50800" rIns="50800" bIns="50800" anchor="ctr"/>
          <a:lstStyle/>
          <a:p>
            <a:pPr lvl="0">
              <a:defRPr sz="3200">
                <a:effectLst>
                  <a:outerShdw blurRad="63500" dist="25400" dir="2700000" rotWithShape="0">
                    <a:srgbClr val="000000">
                      <a:alpha val="70000"/>
                    </a:srgbClr>
                  </a:outerShdw>
                </a:effectLst>
              </a:defRPr>
            </a:pPr>
            <a:endParaRPr/>
          </a:p>
        </p:txBody>
      </p:sp>
      <p:sp>
        <p:nvSpPr>
          <p:cNvPr id="60" name="Shape 60"/>
          <p:cNvSpPr/>
          <p:nvPr/>
        </p:nvSpPr>
        <p:spPr>
          <a:xfrm>
            <a:off x="2846511" y="5252754"/>
            <a:ext cx="6979737" cy="98488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defRPr sz="1800">
                <a:solidFill>
                  <a:srgbClr val="000000"/>
                </a:solidFill>
              </a:defRPr>
            </a:pPr>
            <a:r>
              <a:rPr sz="3200">
                <a:solidFill>
                  <a:srgbClr val="A8E685"/>
                </a:solidFill>
                <a:latin typeface="Comic Sans MS" panose="030F0702030302020204" pitchFamily="66" charset="0"/>
              </a:rPr>
              <a:t>Calvin is misunderstood because</a:t>
            </a:r>
          </a:p>
          <a:p>
            <a:pPr lvl="0">
              <a:defRPr sz="1800">
                <a:solidFill>
                  <a:srgbClr val="000000"/>
                </a:solidFill>
              </a:defRPr>
            </a:pPr>
            <a:r>
              <a:rPr sz="3200">
                <a:solidFill>
                  <a:srgbClr val="A8E685"/>
                </a:solidFill>
                <a:latin typeface="Comic Sans MS" panose="030F0702030302020204" pitchFamily="66" charset="0"/>
              </a:rPr>
              <a:t>nobody believes he is a genius. </a:t>
            </a:r>
          </a:p>
        </p:txBody>
      </p:sp>
      <p:sp>
        <p:nvSpPr>
          <p:cNvPr id="61" name="Shape 61"/>
          <p:cNvSpPr/>
          <p:nvPr/>
        </p:nvSpPr>
        <p:spPr>
          <a:xfrm>
            <a:off x="5871759" y="7113823"/>
            <a:ext cx="1544741" cy="1077218"/>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317500" lvl="0" indent="-317500" algn="l">
              <a:spcBef>
                <a:spcPts val="3600"/>
              </a:spcBef>
              <a:buSzPct val="43000"/>
              <a:buBlip>
                <a:blip r:embed="rId3"/>
              </a:buBlip>
              <a:defRPr sz="1800">
                <a:solidFill>
                  <a:srgbClr val="000000"/>
                </a:solidFill>
              </a:defRPr>
            </a:pPr>
            <a:r>
              <a:rPr sz="2000" dirty="0">
                <a:solidFill>
                  <a:srgbClr val="71B0E2"/>
                </a:solidFill>
                <a:latin typeface="Comic Sans MS" panose="030F0702030302020204" pitchFamily="66" charset="0"/>
              </a:rPr>
              <a:t>Reasons</a:t>
            </a:r>
          </a:p>
          <a:p>
            <a:pPr marL="317500" lvl="0" indent="-317500" algn="l">
              <a:spcBef>
                <a:spcPts val="3600"/>
              </a:spcBef>
              <a:buSzPct val="43000"/>
              <a:buBlip>
                <a:blip r:embed="rId3"/>
              </a:buBlip>
              <a:defRPr sz="1800">
                <a:solidFill>
                  <a:srgbClr val="000000"/>
                </a:solidFill>
              </a:defRPr>
            </a:pPr>
            <a:r>
              <a:rPr sz="2000" dirty="0">
                <a:solidFill>
                  <a:srgbClr val="71B0E2"/>
                </a:solidFill>
                <a:latin typeface="Comic Sans MS" panose="030F0702030302020204" pitchFamily="66" charset="0"/>
              </a:rPr>
              <a:t>Rebuttal</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iterate>
                                    <p:tmAbs val="0"/>
                                  </p:iterate>
                                  <p:childTnLst>
                                    <p:set>
                                      <p:cBhvr>
                                        <p:cTn id="6" fill="hold"/>
                                        <p:tgtEl>
                                          <p:spTgt spid="56"/>
                                        </p:tgtEl>
                                        <p:attrNameLst>
                                          <p:attrName>style.visibility</p:attrName>
                                        </p:attrNameLst>
                                      </p:cBhvr>
                                      <p:to>
                                        <p:strVal val="visible"/>
                                      </p:to>
                                    </p:set>
                                    <p:anim calcmode="lin" valueType="num">
                                      <p:cBhvr>
                                        <p:cTn id="7" dur="1500" fill="hold"/>
                                        <p:tgtEl>
                                          <p:spTgt spid="56"/>
                                        </p:tgtEl>
                                        <p:attrNameLst>
                                          <p:attrName>ppt_x</p:attrName>
                                        </p:attrNameLst>
                                      </p:cBhvr>
                                      <p:tavLst>
                                        <p:tav tm="0">
                                          <p:val>
                                            <p:strVal val="#ppt_x"/>
                                          </p:val>
                                        </p:tav>
                                        <p:tav tm="100000">
                                          <p:val>
                                            <p:strVal val="#ppt_x"/>
                                          </p:val>
                                        </p:tav>
                                      </p:tavLst>
                                    </p:anim>
                                    <p:anim calcmode="lin" valueType="num">
                                      <p:cBhvr>
                                        <p:cTn id="8" dur="1500" fill="hold"/>
                                        <p:tgtEl>
                                          <p:spTgt spid="5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2" nodeType="clickEffect">
                                  <p:stCondLst>
                                    <p:cond delay="0"/>
                                  </p:stCondLst>
                                  <p:iterate>
                                    <p:tmAbs val="0"/>
                                  </p:iterate>
                                  <p:childTnLst>
                                    <p:set>
                                      <p:cBhvr>
                                        <p:cTn id="12" fill="hold"/>
                                        <p:tgtEl>
                                          <p:spTgt spid="58"/>
                                        </p:tgtEl>
                                        <p:attrNameLst>
                                          <p:attrName>style.visibility</p:attrName>
                                        </p:attrNameLst>
                                      </p:cBhvr>
                                      <p:to>
                                        <p:strVal val="visible"/>
                                      </p:to>
                                    </p:set>
                                    <p:anim calcmode="lin" valueType="num">
                                      <p:cBhvr>
                                        <p:cTn id="13" dur="1500" fill="hold"/>
                                        <p:tgtEl>
                                          <p:spTgt spid="58"/>
                                        </p:tgtEl>
                                        <p:attrNameLst>
                                          <p:attrName>ppt_x</p:attrName>
                                        </p:attrNameLst>
                                      </p:cBhvr>
                                      <p:tavLst>
                                        <p:tav tm="0">
                                          <p:val>
                                            <p:strVal val="#ppt_x"/>
                                          </p:val>
                                        </p:tav>
                                        <p:tav tm="100000">
                                          <p:val>
                                            <p:strVal val="#ppt_x"/>
                                          </p:val>
                                        </p:tav>
                                      </p:tavLst>
                                    </p:anim>
                                    <p:anim calcmode="lin" valueType="num">
                                      <p:cBhvr>
                                        <p:cTn id="14" dur="1500" fill="hold"/>
                                        <p:tgtEl>
                                          <p:spTgt spid="5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3" nodeType="clickEffect">
                                  <p:stCondLst>
                                    <p:cond delay="0"/>
                                  </p:stCondLst>
                                  <p:iterate>
                                    <p:tmAbs val="0"/>
                                  </p:iterate>
                                  <p:childTnLst>
                                    <p:set>
                                      <p:cBhvr>
                                        <p:cTn id="18" fill="hold"/>
                                        <p:tgtEl>
                                          <p:spTgt spid="60"/>
                                        </p:tgtEl>
                                        <p:attrNameLst>
                                          <p:attrName>style.visibility</p:attrName>
                                        </p:attrNameLst>
                                      </p:cBhvr>
                                      <p:to>
                                        <p:strVal val="visible"/>
                                      </p:to>
                                    </p:set>
                                    <p:anim calcmode="lin" valueType="num">
                                      <p:cBhvr>
                                        <p:cTn id="19" dur="1500" fill="hold"/>
                                        <p:tgtEl>
                                          <p:spTgt spid="60"/>
                                        </p:tgtEl>
                                        <p:attrNameLst>
                                          <p:attrName>ppt_x</p:attrName>
                                        </p:attrNameLst>
                                      </p:cBhvr>
                                      <p:tavLst>
                                        <p:tav tm="0">
                                          <p:val>
                                            <p:strVal val="#ppt_x"/>
                                          </p:val>
                                        </p:tav>
                                        <p:tav tm="100000">
                                          <p:val>
                                            <p:strVal val="#ppt_x"/>
                                          </p:val>
                                        </p:tav>
                                      </p:tavLst>
                                    </p:anim>
                                    <p:anim calcmode="lin" valueType="num">
                                      <p:cBhvr>
                                        <p:cTn id="20" dur="1500" fill="hold"/>
                                        <p:tgtEl>
                                          <p:spTgt spid="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1" animBg="1" advAuto="0"/>
      <p:bldP spid="58" grpId="2" animBg="1" advAuto="0"/>
      <p:bldP spid="60"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title"/>
          </p:nvPr>
        </p:nvSpPr>
        <p:spPr>
          <a:xfrm>
            <a:off x="97435" y="-603890"/>
            <a:ext cx="12809929" cy="3756587"/>
          </a:xfrm>
          <a:prstGeom prst="rect">
            <a:avLst/>
          </a:prstGeom>
        </p:spPr>
        <p:txBody>
          <a:bodyPr>
            <a:normAutofit/>
          </a:bodyPr>
          <a:lstStyle>
            <a:lvl1pPr algn="l">
              <a:defRPr sz="6100"/>
            </a:lvl1pPr>
          </a:lstStyle>
          <a:p>
            <a:pPr>
              <a:defRPr sz="1800">
                <a:solidFill>
                  <a:srgbClr val="000000"/>
                </a:solidFill>
              </a:defRPr>
            </a:pPr>
            <a:r>
              <a:rPr sz="3600" dirty="0" smtClean="0">
                <a:solidFill>
                  <a:srgbClr val="FFFFFF"/>
                </a:solidFill>
                <a:latin typeface="Comic Sans MS" panose="030F0702030302020204" pitchFamily="66" charset="0"/>
              </a:rPr>
              <a:t>Example</a:t>
            </a:r>
            <a:r>
              <a:rPr lang="en-US" sz="3600" dirty="0" smtClean="0">
                <a:solidFill>
                  <a:srgbClr val="FFFFFF"/>
                </a:solidFill>
                <a:latin typeface="Comic Sans MS" panose="030F0702030302020204" pitchFamily="66" charset="0"/>
              </a:rPr>
              <a:t/>
            </a:r>
            <a:br>
              <a:rPr lang="en-US" sz="3600" dirty="0" smtClean="0">
                <a:solidFill>
                  <a:srgbClr val="FFFFFF"/>
                </a:solidFill>
                <a:latin typeface="Comic Sans MS" panose="030F0702030302020204" pitchFamily="66" charset="0"/>
              </a:rPr>
            </a:br>
            <a:r>
              <a:rPr lang="en-US" sz="3600" dirty="0" smtClean="0">
                <a:solidFill>
                  <a:schemeClr val="tx1">
                    <a:lumMod val="75000"/>
                  </a:schemeClr>
                </a:solidFill>
                <a:latin typeface="Comic Sans MS" panose="030F0702030302020204" pitchFamily="66" charset="0"/>
              </a:rPr>
              <a:t>Prompt: </a:t>
            </a:r>
            <a:r>
              <a:rPr lang="en-US" sz="2400" dirty="0">
                <a:solidFill>
                  <a:schemeClr val="tx1">
                    <a:lumMod val="75000"/>
                  </a:schemeClr>
                </a:solidFill>
                <a:latin typeface="Comic Sans MS" panose="030F0702030302020204" pitchFamily="66" charset="0"/>
              </a:rPr>
              <a:t>Many schools in Utah have a "no homework" policy. SOJH does not. This makes the teachers happy. In a 5 paragraph essay, give a student's argument regarding homework.</a:t>
            </a:r>
            <a:r>
              <a:rPr lang="en-US" sz="1800" dirty="0"/>
              <a:t/>
            </a:r>
            <a:br>
              <a:rPr lang="en-US" sz="1800" dirty="0"/>
            </a:br>
            <a:endParaRPr sz="3600" dirty="0">
              <a:solidFill>
                <a:srgbClr val="FFFFFF"/>
              </a:solidFill>
              <a:latin typeface="Comic Sans MS" panose="030F0702030302020204" pitchFamily="66" charset="0"/>
            </a:endParaRPr>
          </a:p>
        </p:txBody>
      </p:sp>
      <p:pic>
        <p:nvPicPr>
          <p:cNvPr id="64" name="Picture 63"/>
          <p:cNvPicPr/>
          <p:nvPr/>
        </p:nvPicPr>
        <p:blipFill>
          <a:blip r:embed="rId2">
            <a:extLst/>
          </a:blip>
          <a:stretch>
            <a:fillRect/>
          </a:stretch>
        </p:blipFill>
        <p:spPr>
          <a:xfrm rot="10800000">
            <a:off x="2052669" y="2009028"/>
            <a:ext cx="8899465" cy="7615144"/>
          </a:xfrm>
          <a:prstGeom prst="rect">
            <a:avLst/>
          </a:prstGeom>
        </p:spPr>
      </p:pic>
      <p:sp>
        <p:nvSpPr>
          <p:cNvPr id="66" name="Shape 66"/>
          <p:cNvSpPr/>
          <p:nvPr/>
        </p:nvSpPr>
        <p:spPr>
          <a:xfrm>
            <a:off x="3159080" y="3270973"/>
            <a:ext cx="6686640" cy="1"/>
          </a:xfrm>
          <a:prstGeom prst="line">
            <a:avLst/>
          </a:prstGeom>
          <a:ln w="38100">
            <a:solidFill>
              <a:srgbClr val="FFFFFF"/>
            </a:solidFill>
            <a:miter lim="400000"/>
          </a:ln>
        </p:spPr>
        <p:txBody>
          <a:bodyPr lIns="50800" tIns="50800" rIns="50800" bIns="50800" anchor="ctr"/>
          <a:lstStyle/>
          <a:p>
            <a:pPr lvl="0">
              <a:defRPr sz="3200">
                <a:effectLst>
                  <a:outerShdw blurRad="63500" dist="25400" dir="2700000" rotWithShape="0">
                    <a:srgbClr val="000000">
                      <a:alpha val="70000"/>
                    </a:srgbClr>
                  </a:outerShdw>
                </a:effectLst>
              </a:defRPr>
            </a:pPr>
            <a:endParaRPr/>
          </a:p>
        </p:txBody>
      </p:sp>
      <p:sp>
        <p:nvSpPr>
          <p:cNvPr id="67" name="Shape 67"/>
          <p:cNvSpPr/>
          <p:nvPr/>
        </p:nvSpPr>
        <p:spPr>
          <a:xfrm>
            <a:off x="5196756" y="2270851"/>
            <a:ext cx="2611292" cy="64633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a:solidFill>
                  <a:srgbClr val="FF7777"/>
                </a:solidFill>
              </a:defRPr>
            </a:lvl1pPr>
          </a:lstStyle>
          <a:p>
            <a:pPr lvl="0">
              <a:defRPr sz="1800">
                <a:solidFill>
                  <a:srgbClr val="000000"/>
                </a:solidFill>
              </a:defRPr>
            </a:pPr>
            <a:r>
              <a:rPr lang="en-US" sz="4200" dirty="0" smtClean="0">
                <a:solidFill>
                  <a:srgbClr val="FF7777"/>
                </a:solidFill>
                <a:latin typeface="Comic Sans MS" panose="030F0702030302020204" pitchFamily="66" charset="0"/>
              </a:rPr>
              <a:t>Homework</a:t>
            </a:r>
            <a:endParaRPr sz="4200" dirty="0">
              <a:solidFill>
                <a:srgbClr val="FF7777"/>
              </a:solidFill>
              <a:latin typeface="Comic Sans MS" panose="030F0702030302020204" pitchFamily="66" charset="0"/>
            </a:endParaRPr>
          </a:p>
        </p:txBody>
      </p:sp>
      <p:sp>
        <p:nvSpPr>
          <p:cNvPr id="68" name="Shape 68"/>
          <p:cNvSpPr/>
          <p:nvPr/>
        </p:nvSpPr>
        <p:spPr>
          <a:xfrm>
            <a:off x="3775720" y="4359043"/>
            <a:ext cx="5453359" cy="1"/>
          </a:xfrm>
          <a:prstGeom prst="line">
            <a:avLst/>
          </a:prstGeom>
          <a:ln w="38100">
            <a:solidFill>
              <a:srgbClr val="FFFFFF"/>
            </a:solidFill>
            <a:miter lim="400000"/>
          </a:ln>
        </p:spPr>
        <p:txBody>
          <a:bodyPr lIns="50800" tIns="50800" rIns="50800" bIns="50800" anchor="ctr"/>
          <a:lstStyle/>
          <a:p>
            <a:pPr lvl="0">
              <a:defRPr sz="3200">
                <a:effectLst>
                  <a:outerShdw blurRad="63500" dist="25400" dir="2700000" rotWithShape="0">
                    <a:srgbClr val="000000">
                      <a:alpha val="70000"/>
                    </a:srgbClr>
                  </a:outerShdw>
                </a:effectLst>
              </a:defRPr>
            </a:pPr>
            <a:endParaRPr/>
          </a:p>
        </p:txBody>
      </p:sp>
      <p:sp>
        <p:nvSpPr>
          <p:cNvPr id="69" name="Shape 69"/>
          <p:cNvSpPr/>
          <p:nvPr/>
        </p:nvSpPr>
        <p:spPr>
          <a:xfrm>
            <a:off x="3088605" y="3483269"/>
            <a:ext cx="6759864" cy="55399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a:solidFill>
                  <a:srgbClr val="FFE181"/>
                </a:solidFill>
              </a:defRPr>
            </a:lvl1pPr>
          </a:lstStyle>
          <a:p>
            <a:pPr lvl="0">
              <a:defRPr sz="1800">
                <a:solidFill>
                  <a:srgbClr val="000000"/>
                </a:solidFill>
              </a:defRPr>
            </a:pPr>
            <a:r>
              <a:rPr lang="en-US" sz="3600" dirty="0" smtClean="0">
                <a:solidFill>
                  <a:srgbClr val="FFE181"/>
                </a:solidFill>
                <a:latin typeface="Comic Sans MS" panose="030F0702030302020204" pitchFamily="66" charset="0"/>
              </a:rPr>
              <a:t>“No Homework” Policy @ SOJH</a:t>
            </a:r>
            <a:endParaRPr sz="3600" dirty="0">
              <a:solidFill>
                <a:srgbClr val="FFE181"/>
              </a:solidFill>
              <a:latin typeface="Comic Sans MS" panose="030F0702030302020204" pitchFamily="66" charset="0"/>
            </a:endParaRPr>
          </a:p>
        </p:txBody>
      </p:sp>
      <p:sp>
        <p:nvSpPr>
          <p:cNvPr id="70" name="Shape 70"/>
          <p:cNvSpPr/>
          <p:nvPr/>
        </p:nvSpPr>
        <p:spPr>
          <a:xfrm>
            <a:off x="4358148" y="5447114"/>
            <a:ext cx="4288504" cy="0"/>
          </a:xfrm>
          <a:prstGeom prst="line">
            <a:avLst/>
          </a:prstGeom>
          <a:ln w="38100">
            <a:solidFill>
              <a:srgbClr val="FFFFFF"/>
            </a:solidFill>
            <a:miter lim="400000"/>
          </a:ln>
        </p:spPr>
        <p:txBody>
          <a:bodyPr lIns="50800" tIns="50800" rIns="50800" bIns="50800" anchor="ctr"/>
          <a:lstStyle/>
          <a:p>
            <a:pPr lvl="0">
              <a:defRPr sz="3200">
                <a:effectLst>
                  <a:outerShdw blurRad="63500" dist="25400" dir="2700000" rotWithShape="0">
                    <a:srgbClr val="000000">
                      <a:alpha val="70000"/>
                    </a:srgbClr>
                  </a:outerShdw>
                </a:effectLst>
              </a:defRPr>
            </a:pPr>
            <a:endParaRPr/>
          </a:p>
        </p:txBody>
      </p:sp>
      <p:sp>
        <p:nvSpPr>
          <p:cNvPr id="71" name="Shape 71"/>
          <p:cNvSpPr/>
          <p:nvPr/>
        </p:nvSpPr>
        <p:spPr>
          <a:xfrm>
            <a:off x="1764739" y="4630579"/>
            <a:ext cx="9475351" cy="492443"/>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3200">
                <a:solidFill>
                  <a:srgbClr val="A8E685"/>
                </a:solidFill>
              </a:defRPr>
            </a:lvl1pPr>
          </a:lstStyle>
          <a:p>
            <a:pPr lvl="0">
              <a:defRPr sz="1800">
                <a:solidFill>
                  <a:srgbClr val="000000"/>
                </a:solidFill>
              </a:defRPr>
            </a:pPr>
            <a:r>
              <a:rPr lang="en-US" sz="3200" dirty="0" smtClean="0">
                <a:solidFill>
                  <a:srgbClr val="A8E685"/>
                </a:solidFill>
                <a:latin typeface="Comic Sans MS" panose="030F0702030302020204" pitchFamily="66" charset="0"/>
              </a:rPr>
              <a:t>SOJH should not enforce a “no homework” policy.</a:t>
            </a:r>
            <a:endParaRPr sz="3200" dirty="0">
              <a:solidFill>
                <a:srgbClr val="A8E685"/>
              </a:solidFill>
              <a:latin typeface="Comic Sans MS" panose="030F0702030302020204" pitchFamily="66" charset="0"/>
            </a:endParaRPr>
          </a:p>
        </p:txBody>
      </p:sp>
      <p:sp>
        <p:nvSpPr>
          <p:cNvPr id="72" name="Shape 72"/>
          <p:cNvSpPr/>
          <p:nvPr/>
        </p:nvSpPr>
        <p:spPr>
          <a:xfrm>
            <a:off x="5460948" y="5608725"/>
            <a:ext cx="3185703" cy="3093154"/>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365125" lvl="0" indent="-365125" algn="l">
              <a:spcBef>
                <a:spcPts val="1200"/>
              </a:spcBef>
              <a:buSzPct val="43000"/>
              <a:buBlip>
                <a:blip r:embed="rId3"/>
              </a:buBlip>
              <a:defRPr sz="1800">
                <a:solidFill>
                  <a:srgbClr val="000000"/>
                </a:solidFill>
              </a:defRPr>
            </a:pPr>
            <a:r>
              <a:rPr lang="en-US" sz="2300" dirty="0" smtClean="0">
                <a:solidFill>
                  <a:srgbClr val="71B0E2"/>
                </a:solidFill>
                <a:latin typeface="Comic Sans MS" panose="030F0702030302020204" pitchFamily="66" charset="0"/>
              </a:rPr>
              <a:t>Independent Practice</a:t>
            </a:r>
            <a:endParaRPr sz="2300" dirty="0">
              <a:solidFill>
                <a:srgbClr val="71B0E2"/>
              </a:solidFill>
              <a:latin typeface="Comic Sans MS" panose="030F0702030302020204" pitchFamily="66" charset="0"/>
            </a:endParaRPr>
          </a:p>
          <a:p>
            <a:pPr marL="365125" lvl="0" indent="-365125" algn="l">
              <a:spcBef>
                <a:spcPts val="1200"/>
              </a:spcBef>
              <a:buSzPct val="43000"/>
              <a:buBlip>
                <a:blip r:embed="rId3"/>
              </a:buBlip>
              <a:defRPr sz="1800">
                <a:solidFill>
                  <a:srgbClr val="000000"/>
                </a:solidFill>
              </a:defRPr>
            </a:pPr>
            <a:r>
              <a:rPr lang="en-US" sz="2300" dirty="0" smtClean="0">
                <a:solidFill>
                  <a:srgbClr val="71B0E2"/>
                </a:solidFill>
                <a:latin typeface="Comic Sans MS" panose="030F0702030302020204" pitchFamily="66" charset="0"/>
              </a:rPr>
              <a:t>Time for Instruction</a:t>
            </a:r>
            <a:endParaRPr sz="2300" dirty="0">
              <a:solidFill>
                <a:srgbClr val="71B0E2"/>
              </a:solidFill>
              <a:latin typeface="Comic Sans MS" panose="030F0702030302020204" pitchFamily="66" charset="0"/>
            </a:endParaRPr>
          </a:p>
          <a:p>
            <a:pPr marL="365125" lvl="0" indent="-365125" algn="l">
              <a:spcBef>
                <a:spcPts val="1200"/>
              </a:spcBef>
              <a:buSzPct val="43000"/>
              <a:buBlip>
                <a:blip r:embed="rId3"/>
              </a:buBlip>
              <a:defRPr sz="1800">
                <a:solidFill>
                  <a:srgbClr val="000000"/>
                </a:solidFill>
              </a:defRPr>
            </a:pPr>
            <a:r>
              <a:rPr lang="en-US" sz="2300" dirty="0" smtClean="0">
                <a:solidFill>
                  <a:srgbClr val="71B0E2"/>
                </a:solidFill>
                <a:latin typeface="Comic Sans MS" panose="030F0702030302020204" pitchFamily="66" charset="0"/>
              </a:rPr>
              <a:t>Make Connections</a:t>
            </a:r>
            <a:endParaRPr sz="2300" dirty="0">
              <a:solidFill>
                <a:srgbClr val="71B0E2"/>
              </a:solidFill>
              <a:latin typeface="Comic Sans MS" panose="030F0702030302020204" pitchFamily="66" charset="0"/>
            </a:endParaRPr>
          </a:p>
          <a:p>
            <a:pPr marL="365125" lvl="0" indent="-365125" algn="l">
              <a:spcBef>
                <a:spcPts val="1200"/>
              </a:spcBef>
              <a:buSzPct val="43000"/>
              <a:buBlip>
                <a:blip r:embed="rId3"/>
              </a:buBlip>
              <a:defRPr sz="1800">
                <a:solidFill>
                  <a:srgbClr val="000000"/>
                </a:solidFill>
              </a:defRPr>
            </a:pPr>
            <a:r>
              <a:rPr lang="en-US" sz="2300" dirty="0" smtClean="0">
                <a:solidFill>
                  <a:srgbClr val="71B0E2"/>
                </a:solidFill>
                <a:latin typeface="Comic Sans MS" panose="030F0702030302020204" pitchFamily="66" charset="0"/>
              </a:rPr>
              <a:t>Homework can </a:t>
            </a:r>
          </a:p>
          <a:p>
            <a:pPr marL="365125" lvl="0" indent="-365125" algn="l">
              <a:spcBef>
                <a:spcPts val="1200"/>
              </a:spcBef>
              <a:buSzPct val="43000"/>
              <a:buBlip>
                <a:blip r:embed="rId3"/>
              </a:buBlip>
              <a:defRPr sz="1800">
                <a:solidFill>
                  <a:srgbClr val="000000"/>
                </a:solidFill>
              </a:defRPr>
            </a:pPr>
            <a:r>
              <a:rPr lang="en-US" sz="2300" dirty="0" smtClean="0">
                <a:solidFill>
                  <a:srgbClr val="71B0E2"/>
                </a:solidFill>
                <a:latin typeface="Comic Sans MS" panose="030F0702030302020204" pitchFamily="66" charset="0"/>
              </a:rPr>
              <a:t>be quick.</a:t>
            </a:r>
            <a:endParaRPr sz="2300" dirty="0">
              <a:solidFill>
                <a:srgbClr val="71B0E2"/>
              </a:solidFill>
              <a:latin typeface="Comic Sans MS" panose="030F0702030302020204" pitchFamily="66" charset="0"/>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type="lt">
                                    <p:tmAbs val="0"/>
                                  </p:iterate>
                                  <p:childTnLst>
                                    <p:set>
                                      <p:cBhvr>
                                        <p:cTn id="6" fill="hold"/>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type="lt">
                                    <p:tmAbs val="0"/>
                                  </p:iterate>
                                  <p:childTnLst>
                                    <p:set>
                                      <p:cBhvr>
                                        <p:cTn id="10" fill="hold"/>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3" nodeType="clickEffect">
                                  <p:stCondLst>
                                    <p:cond delay="0"/>
                                  </p:stCondLst>
                                  <p:iterate type="lt">
                                    <p:tmAbs val="0"/>
                                  </p:iterate>
                                  <p:childTnLst>
                                    <p:set>
                                      <p:cBhvr>
                                        <p:cTn id="14" fill="hold"/>
                                        <p:tgtEl>
                                          <p:spTgt spid="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type="lt">
                                    <p:tmAbs val="0"/>
                                  </p:iterate>
                                  <p:childTnLst>
                                    <p:set>
                                      <p:cBhvr>
                                        <p:cTn id="18" fill="hold"/>
                                        <p:tgtEl>
                                          <p:spTgt spid="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1" animBg="1" advAuto="0"/>
      <p:bldP spid="69" grpId="2" animBg="1" advAuto="0"/>
      <p:bldP spid="71" grpId="3" animBg="1" advAuto="0"/>
      <p:bldP spid="72" grpId="4"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p:nvPr/>
        </p:nvSpPr>
        <p:spPr>
          <a:xfrm>
            <a:off x="1270000" y="8966695"/>
            <a:ext cx="10464800" cy="5715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2400"/>
            </a:lvl1pPr>
          </a:lstStyle>
          <a:p>
            <a:pPr lvl="0">
              <a:defRPr sz="1800">
                <a:solidFill>
                  <a:srgbClr val="000000"/>
                </a:solidFill>
              </a:defRPr>
            </a:pPr>
            <a:r>
              <a:rPr sz="2400">
                <a:solidFill>
                  <a:srgbClr val="FFFFFF"/>
                </a:solidFill>
              </a:rPr>
              <a:t>–Ms. Norr</a:t>
            </a:r>
          </a:p>
        </p:txBody>
      </p:sp>
      <p:sp>
        <p:nvSpPr>
          <p:cNvPr id="75" name="Shape 75"/>
          <p:cNvSpPr/>
          <p:nvPr/>
        </p:nvSpPr>
        <p:spPr>
          <a:xfrm>
            <a:off x="282221" y="947940"/>
            <a:ext cx="12643556" cy="785856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a:spcBef>
                <a:spcPts val="2400"/>
              </a:spcBef>
            </a:lvl1pPr>
          </a:lstStyle>
          <a:p>
            <a:pPr lvl="0">
              <a:defRPr sz="1800">
                <a:solidFill>
                  <a:srgbClr val="000000"/>
                </a:solidFill>
              </a:defRPr>
            </a:pPr>
            <a:r>
              <a:rPr sz="4200" dirty="0">
                <a:solidFill>
                  <a:srgbClr val="FFFFFF"/>
                </a:solidFill>
              </a:rPr>
              <a:t>     </a:t>
            </a:r>
            <a:r>
              <a:rPr lang="en-US" sz="4200" dirty="0" smtClean="0">
                <a:solidFill>
                  <a:srgbClr val="FFFFFF"/>
                </a:solidFill>
                <a:latin typeface="Comic Sans MS" panose="030F0702030302020204" pitchFamily="66" charset="0"/>
              </a:rPr>
              <a:t>Homework can be a big part of student’s lives</a:t>
            </a:r>
            <a:r>
              <a:rPr sz="4200" dirty="0" smtClean="0">
                <a:solidFill>
                  <a:srgbClr val="FFFFFF"/>
                </a:solidFill>
                <a:latin typeface="Comic Sans MS" panose="030F0702030302020204" pitchFamily="66" charset="0"/>
              </a:rPr>
              <a:t>. </a:t>
            </a:r>
            <a:r>
              <a:rPr lang="en-US" sz="4200" dirty="0" smtClean="0">
                <a:solidFill>
                  <a:srgbClr val="FFFFFF"/>
                </a:solidFill>
                <a:latin typeface="Comic Sans MS" panose="030F0702030302020204" pitchFamily="66" charset="0"/>
              </a:rPr>
              <a:t>SOJH is considering enforcing a “no homework” policy. SOJH should not enforce a “no homework” policy. Allowing teachers to assign homework is beneficial for these reasons: students get to independently practice what they learn, teachers have time to instruct in class, and students make connections between their classes when they apply their knowledge outside of class. Homework has been misused in the past, but teachers can change this by making homework assignments quick and helpful.  </a:t>
            </a:r>
            <a:endParaRPr sz="4200" dirty="0">
              <a:solidFill>
                <a:srgbClr val="FFFFFF"/>
              </a:solidFill>
              <a:latin typeface="Comic Sans MS" panose="030F0702030302020204" pitchFamily="66" charset="0"/>
            </a:endParaRPr>
          </a:p>
        </p:txBody>
      </p:sp>
      <p:sp>
        <p:nvSpPr>
          <p:cNvPr id="17" name="SMARTInkShape-13"/>
          <p:cNvSpPr/>
          <p:nvPr/>
        </p:nvSpPr>
        <p:spPr>
          <a:xfrm>
            <a:off x="9842721" y="6134100"/>
            <a:ext cx="324068" cy="279401"/>
          </a:xfrm>
          <a:custGeom>
            <a:avLst/>
            <a:gdLst/>
            <a:ahLst/>
            <a:cxnLst/>
            <a:rect l="0" t="0" r="0" b="0"/>
            <a:pathLst>
              <a:path w="324068" h="279401">
                <a:moveTo>
                  <a:pt x="139479" y="0"/>
                </a:moveTo>
                <a:lnTo>
                  <a:pt x="109986" y="25731"/>
                </a:lnTo>
                <a:lnTo>
                  <a:pt x="79934" y="48022"/>
                </a:lnTo>
                <a:lnTo>
                  <a:pt x="43389" y="84905"/>
                </a:lnTo>
                <a:lnTo>
                  <a:pt x="5456" y="148022"/>
                </a:lnTo>
                <a:lnTo>
                  <a:pt x="277" y="184953"/>
                </a:lnTo>
                <a:lnTo>
                  <a:pt x="0" y="194149"/>
                </a:lnTo>
                <a:lnTo>
                  <a:pt x="3640" y="202941"/>
                </a:lnTo>
                <a:lnTo>
                  <a:pt x="6586" y="207260"/>
                </a:lnTo>
                <a:lnTo>
                  <a:pt x="13622" y="212060"/>
                </a:lnTo>
                <a:lnTo>
                  <a:pt x="17476" y="213340"/>
                </a:lnTo>
                <a:lnTo>
                  <a:pt x="20043" y="215605"/>
                </a:lnTo>
                <a:lnTo>
                  <a:pt x="22896" y="221883"/>
                </a:lnTo>
                <a:lnTo>
                  <a:pt x="25068" y="224122"/>
                </a:lnTo>
                <a:lnTo>
                  <a:pt x="31245" y="226610"/>
                </a:lnTo>
                <a:lnTo>
                  <a:pt x="69292" y="228584"/>
                </a:lnTo>
                <a:lnTo>
                  <a:pt x="76770" y="224830"/>
                </a:lnTo>
                <a:lnTo>
                  <a:pt x="80739" y="221854"/>
                </a:lnTo>
                <a:lnTo>
                  <a:pt x="85151" y="214783"/>
                </a:lnTo>
                <a:lnTo>
                  <a:pt x="86326" y="210922"/>
                </a:lnTo>
                <a:lnTo>
                  <a:pt x="88521" y="208348"/>
                </a:lnTo>
                <a:lnTo>
                  <a:pt x="94724" y="205488"/>
                </a:lnTo>
                <a:lnTo>
                  <a:pt x="96942" y="203314"/>
                </a:lnTo>
                <a:lnTo>
                  <a:pt x="111172" y="177559"/>
                </a:lnTo>
                <a:lnTo>
                  <a:pt x="112141" y="173406"/>
                </a:lnTo>
                <a:lnTo>
                  <a:pt x="120744" y="165029"/>
                </a:lnTo>
                <a:lnTo>
                  <a:pt x="142520" y="148153"/>
                </a:lnTo>
                <a:lnTo>
                  <a:pt x="160411" y="123914"/>
                </a:lnTo>
                <a:lnTo>
                  <a:pt x="201244" y="96999"/>
                </a:lnTo>
                <a:lnTo>
                  <a:pt x="218144" y="91299"/>
                </a:lnTo>
                <a:lnTo>
                  <a:pt x="256091" y="89111"/>
                </a:lnTo>
                <a:lnTo>
                  <a:pt x="299056" y="101847"/>
                </a:lnTo>
                <a:lnTo>
                  <a:pt x="308240" y="107824"/>
                </a:lnTo>
                <a:lnTo>
                  <a:pt x="311253" y="112805"/>
                </a:lnTo>
                <a:lnTo>
                  <a:pt x="324067" y="157245"/>
                </a:lnTo>
                <a:lnTo>
                  <a:pt x="316650" y="206076"/>
                </a:lnTo>
                <a:lnTo>
                  <a:pt x="291595" y="251025"/>
                </a:lnTo>
                <a:lnTo>
                  <a:pt x="266479" y="279400"/>
                </a:lnTo>
              </a:path>
            </a:pathLst>
          </a:custGeom>
          <a:noFill/>
          <a:ln w="19050">
            <a:solidFill>
              <a:prstClr val="black"/>
            </a:solidFil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8" name="SMARTInkShape-14"/>
          <p:cNvSpPr/>
          <p:nvPr/>
        </p:nvSpPr>
        <p:spPr>
          <a:xfrm>
            <a:off x="9601199" y="6819901"/>
            <a:ext cx="2933702" cy="127000"/>
          </a:xfrm>
          <a:custGeom>
            <a:avLst/>
            <a:gdLst/>
            <a:ahLst/>
            <a:cxnLst/>
            <a:rect l="0" t="0" r="0" b="0"/>
            <a:pathLst>
              <a:path w="2933702" h="127000">
                <a:moveTo>
                  <a:pt x="1" y="38099"/>
                </a:moveTo>
                <a:lnTo>
                  <a:pt x="0" y="31357"/>
                </a:lnTo>
                <a:lnTo>
                  <a:pt x="1411" y="29371"/>
                </a:lnTo>
                <a:lnTo>
                  <a:pt x="3764" y="28047"/>
                </a:lnTo>
                <a:lnTo>
                  <a:pt x="17678" y="25922"/>
                </a:lnTo>
                <a:lnTo>
                  <a:pt x="93401" y="25403"/>
                </a:lnTo>
                <a:lnTo>
                  <a:pt x="165496" y="25399"/>
                </a:lnTo>
                <a:lnTo>
                  <a:pt x="227528" y="25399"/>
                </a:lnTo>
                <a:lnTo>
                  <a:pt x="306261" y="25399"/>
                </a:lnTo>
                <a:lnTo>
                  <a:pt x="368734" y="25399"/>
                </a:lnTo>
                <a:lnTo>
                  <a:pt x="435691" y="25399"/>
                </a:lnTo>
                <a:lnTo>
                  <a:pt x="509153" y="25399"/>
                </a:lnTo>
                <a:lnTo>
                  <a:pt x="584543" y="21636"/>
                </a:lnTo>
                <a:lnTo>
                  <a:pt x="636564" y="16671"/>
                </a:lnTo>
                <a:lnTo>
                  <a:pt x="692611" y="14464"/>
                </a:lnTo>
                <a:lnTo>
                  <a:pt x="750445" y="13483"/>
                </a:lnTo>
                <a:lnTo>
                  <a:pt x="809076" y="11636"/>
                </a:lnTo>
                <a:lnTo>
                  <a:pt x="868060" y="6112"/>
                </a:lnTo>
                <a:lnTo>
                  <a:pt x="927201" y="2716"/>
                </a:lnTo>
                <a:lnTo>
                  <a:pt x="986411" y="1207"/>
                </a:lnTo>
                <a:lnTo>
                  <a:pt x="1045654" y="535"/>
                </a:lnTo>
                <a:lnTo>
                  <a:pt x="1108673" y="238"/>
                </a:lnTo>
                <a:lnTo>
                  <a:pt x="1174311" y="105"/>
                </a:lnTo>
                <a:lnTo>
                  <a:pt x="1241112" y="46"/>
                </a:lnTo>
                <a:lnTo>
                  <a:pt x="1308432" y="21"/>
                </a:lnTo>
                <a:lnTo>
                  <a:pt x="1375981" y="9"/>
                </a:lnTo>
                <a:lnTo>
                  <a:pt x="1443633" y="4"/>
                </a:lnTo>
                <a:lnTo>
                  <a:pt x="1511330" y="1"/>
                </a:lnTo>
                <a:lnTo>
                  <a:pt x="1579047" y="0"/>
                </a:lnTo>
                <a:lnTo>
                  <a:pt x="1646773" y="0"/>
                </a:lnTo>
                <a:lnTo>
                  <a:pt x="1714504" y="3762"/>
                </a:lnTo>
                <a:lnTo>
                  <a:pt x="1783646" y="8727"/>
                </a:lnTo>
                <a:lnTo>
                  <a:pt x="1856710" y="10933"/>
                </a:lnTo>
                <a:lnTo>
                  <a:pt x="1927753" y="15677"/>
                </a:lnTo>
                <a:lnTo>
                  <a:pt x="1998368" y="22489"/>
                </a:lnTo>
                <a:lnTo>
                  <a:pt x="2072087" y="30220"/>
                </a:lnTo>
                <a:lnTo>
                  <a:pt x="2143421" y="34598"/>
                </a:lnTo>
                <a:lnTo>
                  <a:pt x="2212754" y="37954"/>
                </a:lnTo>
                <a:lnTo>
                  <a:pt x="2281198" y="44149"/>
                </a:lnTo>
                <a:lnTo>
                  <a:pt x="2349248" y="51607"/>
                </a:lnTo>
                <a:lnTo>
                  <a:pt x="2415711" y="59625"/>
                </a:lnTo>
                <a:lnTo>
                  <a:pt x="2478175" y="67892"/>
                </a:lnTo>
                <a:lnTo>
                  <a:pt x="2538864" y="72507"/>
                </a:lnTo>
                <a:lnTo>
                  <a:pt x="2598763" y="75970"/>
                </a:lnTo>
                <a:lnTo>
                  <a:pt x="2658309" y="82212"/>
                </a:lnTo>
                <a:lnTo>
                  <a:pt x="2713938" y="89690"/>
                </a:lnTo>
                <a:lnTo>
                  <a:pt x="2792855" y="101833"/>
                </a:lnTo>
                <a:lnTo>
                  <a:pt x="2867071" y="114068"/>
                </a:lnTo>
                <a:lnTo>
                  <a:pt x="2933701" y="126999"/>
                </a:lnTo>
              </a:path>
            </a:pathLst>
          </a:custGeom>
          <a:noFill/>
          <a:ln w="19050">
            <a:solidFill>
              <a:prstClr val="black"/>
            </a:solidFil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nvGrpSpPr>
          <p:cNvPr id="23" name="SMARTInkShape-Group10"/>
          <p:cNvGrpSpPr/>
          <p:nvPr/>
        </p:nvGrpSpPr>
        <p:grpSpPr>
          <a:xfrm>
            <a:off x="3302000" y="2657089"/>
            <a:ext cx="8585201" cy="1305312"/>
            <a:chOff x="3302000" y="2657089"/>
            <a:chExt cx="8585201" cy="1305312"/>
          </a:xfrm>
        </p:grpSpPr>
        <p:sp>
          <p:nvSpPr>
            <p:cNvPr id="19" name="SMARTInkShape-15"/>
            <p:cNvSpPr/>
            <p:nvPr/>
          </p:nvSpPr>
          <p:spPr>
            <a:xfrm>
              <a:off x="6146800" y="2657089"/>
              <a:ext cx="354998" cy="390912"/>
            </a:xfrm>
            <a:custGeom>
              <a:avLst/>
              <a:gdLst/>
              <a:ahLst/>
              <a:cxnLst/>
              <a:rect l="0" t="0" r="0" b="0"/>
              <a:pathLst>
                <a:path w="354998" h="390912">
                  <a:moveTo>
                    <a:pt x="0" y="276611"/>
                  </a:moveTo>
                  <a:lnTo>
                    <a:pt x="10934" y="265676"/>
                  </a:lnTo>
                  <a:lnTo>
                    <a:pt x="12177" y="257692"/>
                  </a:lnTo>
                  <a:lnTo>
                    <a:pt x="12545" y="246389"/>
                  </a:lnTo>
                  <a:lnTo>
                    <a:pt x="16394" y="238250"/>
                  </a:lnTo>
                  <a:lnTo>
                    <a:pt x="19396" y="234103"/>
                  </a:lnTo>
                  <a:lnTo>
                    <a:pt x="23621" y="214784"/>
                  </a:lnTo>
                  <a:lnTo>
                    <a:pt x="29093" y="151375"/>
                  </a:lnTo>
                  <a:lnTo>
                    <a:pt x="35432" y="120971"/>
                  </a:lnTo>
                  <a:lnTo>
                    <a:pt x="44315" y="72771"/>
                  </a:lnTo>
                  <a:lnTo>
                    <a:pt x="59658" y="34035"/>
                  </a:lnTo>
                  <a:lnTo>
                    <a:pt x="80485" y="6624"/>
                  </a:lnTo>
                  <a:lnTo>
                    <a:pt x="92686" y="1395"/>
                  </a:lnTo>
                  <a:lnTo>
                    <a:pt x="99890" y="0"/>
                  </a:lnTo>
                  <a:lnTo>
                    <a:pt x="115422" y="2214"/>
                  </a:lnTo>
                  <a:lnTo>
                    <a:pt x="136268" y="11393"/>
                  </a:lnTo>
                  <a:lnTo>
                    <a:pt x="146641" y="20448"/>
                  </a:lnTo>
                  <a:lnTo>
                    <a:pt x="169132" y="57308"/>
                  </a:lnTo>
                  <a:lnTo>
                    <a:pt x="176088" y="99236"/>
                  </a:lnTo>
                  <a:lnTo>
                    <a:pt x="176238" y="153510"/>
                  </a:lnTo>
                  <a:lnTo>
                    <a:pt x="165445" y="199646"/>
                  </a:lnTo>
                  <a:lnTo>
                    <a:pt x="165114" y="223438"/>
                  </a:lnTo>
                  <a:lnTo>
                    <a:pt x="166520" y="224229"/>
                  </a:lnTo>
                  <a:lnTo>
                    <a:pt x="184019" y="225749"/>
                  </a:lnTo>
                  <a:lnTo>
                    <a:pt x="202064" y="219051"/>
                  </a:lnTo>
                  <a:lnTo>
                    <a:pt x="277111" y="170758"/>
                  </a:lnTo>
                  <a:lnTo>
                    <a:pt x="294401" y="164814"/>
                  </a:lnTo>
                  <a:lnTo>
                    <a:pt x="332498" y="162531"/>
                  </a:lnTo>
                  <a:lnTo>
                    <a:pt x="335965" y="165280"/>
                  </a:lnTo>
                  <a:lnTo>
                    <a:pt x="351019" y="205648"/>
                  </a:lnTo>
                  <a:lnTo>
                    <a:pt x="354997" y="253852"/>
                  </a:lnTo>
                  <a:lnTo>
                    <a:pt x="345341" y="301122"/>
                  </a:lnTo>
                  <a:lnTo>
                    <a:pt x="332491" y="330127"/>
                  </a:lnTo>
                  <a:lnTo>
                    <a:pt x="311436" y="355183"/>
                  </a:lnTo>
                  <a:lnTo>
                    <a:pt x="254000" y="390911"/>
                  </a:lnTo>
                </a:path>
              </a:pathLst>
            </a:custGeom>
            <a:noFill/>
            <a:ln w="19050">
              <a:solidFill>
                <a:prstClr val="black"/>
              </a:solidFil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0" name="SMARTInkShape-16"/>
            <p:cNvSpPr/>
            <p:nvPr/>
          </p:nvSpPr>
          <p:spPr>
            <a:xfrm>
              <a:off x="3302000" y="2946421"/>
              <a:ext cx="8585201" cy="253980"/>
            </a:xfrm>
            <a:custGeom>
              <a:avLst/>
              <a:gdLst/>
              <a:ahLst/>
              <a:cxnLst/>
              <a:rect l="0" t="0" r="0" b="0"/>
              <a:pathLst>
                <a:path w="8585201" h="253980">
                  <a:moveTo>
                    <a:pt x="8585200" y="139679"/>
                  </a:moveTo>
                  <a:lnTo>
                    <a:pt x="8578457" y="139679"/>
                  </a:lnTo>
                  <a:lnTo>
                    <a:pt x="8571384" y="135916"/>
                  </a:lnTo>
                  <a:lnTo>
                    <a:pt x="8548364" y="118017"/>
                  </a:lnTo>
                  <a:lnTo>
                    <a:pt x="8518311" y="107077"/>
                  </a:lnTo>
                  <a:lnTo>
                    <a:pt x="8445203" y="91922"/>
                  </a:lnTo>
                  <a:lnTo>
                    <a:pt x="8375218" y="71789"/>
                  </a:lnTo>
                  <a:lnTo>
                    <a:pt x="8308118" y="63709"/>
                  </a:lnTo>
                  <a:lnTo>
                    <a:pt x="8248945" y="53826"/>
                  </a:lnTo>
                  <a:lnTo>
                    <a:pt x="8186727" y="43372"/>
                  </a:lnTo>
                  <a:lnTo>
                    <a:pt x="8123606" y="38236"/>
                  </a:lnTo>
                  <a:lnTo>
                    <a:pt x="8058808" y="29816"/>
                  </a:lnTo>
                  <a:lnTo>
                    <a:pt x="7986613" y="25282"/>
                  </a:lnTo>
                  <a:lnTo>
                    <a:pt x="7911600" y="17040"/>
                  </a:lnTo>
                  <a:lnTo>
                    <a:pt x="7835752" y="13971"/>
                  </a:lnTo>
                  <a:lnTo>
                    <a:pt x="7758245" y="13062"/>
                  </a:lnTo>
                  <a:lnTo>
                    <a:pt x="7702138" y="12849"/>
                  </a:lnTo>
                  <a:lnTo>
                    <a:pt x="7648039" y="8992"/>
                  </a:lnTo>
                  <a:lnTo>
                    <a:pt x="7569981" y="2649"/>
                  </a:lnTo>
                  <a:lnTo>
                    <a:pt x="7517336" y="1166"/>
                  </a:lnTo>
                  <a:lnTo>
                    <a:pt x="7461013" y="506"/>
                  </a:lnTo>
                  <a:lnTo>
                    <a:pt x="7403054" y="213"/>
                  </a:lnTo>
                  <a:lnTo>
                    <a:pt x="7344368" y="83"/>
                  </a:lnTo>
                  <a:lnTo>
                    <a:pt x="7285360" y="26"/>
                  </a:lnTo>
                  <a:lnTo>
                    <a:pt x="7226209" y="0"/>
                  </a:lnTo>
                  <a:lnTo>
                    <a:pt x="7166993" y="1399"/>
                  </a:lnTo>
                  <a:lnTo>
                    <a:pt x="7107749" y="6725"/>
                  </a:lnTo>
                  <a:lnTo>
                    <a:pt x="7048492" y="10033"/>
                  </a:lnTo>
                  <a:lnTo>
                    <a:pt x="6989229" y="11503"/>
                  </a:lnTo>
                  <a:lnTo>
                    <a:pt x="6929965" y="12156"/>
                  </a:lnTo>
                  <a:lnTo>
                    <a:pt x="6870699" y="12446"/>
                  </a:lnTo>
                  <a:lnTo>
                    <a:pt x="6810022" y="12576"/>
                  </a:lnTo>
                  <a:lnTo>
                    <a:pt x="6745424" y="12633"/>
                  </a:lnTo>
                  <a:lnTo>
                    <a:pt x="6682847" y="16421"/>
                  </a:lnTo>
                  <a:lnTo>
                    <a:pt x="6622111" y="21398"/>
                  </a:lnTo>
                  <a:lnTo>
                    <a:pt x="6562189" y="23610"/>
                  </a:lnTo>
                  <a:lnTo>
                    <a:pt x="6498870" y="24593"/>
                  </a:lnTo>
                  <a:lnTo>
                    <a:pt x="6433098" y="26441"/>
                  </a:lnTo>
                  <a:lnTo>
                    <a:pt x="6366236" y="31966"/>
                  </a:lnTo>
                  <a:lnTo>
                    <a:pt x="6302653" y="35362"/>
                  </a:lnTo>
                  <a:lnTo>
                    <a:pt x="6240056" y="36871"/>
                  </a:lnTo>
                  <a:lnTo>
                    <a:pt x="6174607" y="37542"/>
                  </a:lnTo>
                  <a:lnTo>
                    <a:pt x="6107888" y="41604"/>
                  </a:lnTo>
                  <a:lnTo>
                    <a:pt x="6040606" y="46701"/>
                  </a:lnTo>
                  <a:lnTo>
                    <a:pt x="5973073" y="48967"/>
                  </a:lnTo>
                  <a:lnTo>
                    <a:pt x="5905429" y="53737"/>
                  </a:lnTo>
                  <a:lnTo>
                    <a:pt x="5836323" y="59149"/>
                  </a:lnTo>
                  <a:lnTo>
                    <a:pt x="5763278" y="61555"/>
                  </a:lnTo>
                  <a:lnTo>
                    <a:pt x="5692242" y="66387"/>
                  </a:lnTo>
                  <a:lnTo>
                    <a:pt x="5623040" y="73238"/>
                  </a:lnTo>
                  <a:lnTo>
                    <a:pt x="5554655" y="80986"/>
                  </a:lnTo>
                  <a:lnTo>
                    <a:pt x="5486632" y="89134"/>
                  </a:lnTo>
                  <a:lnTo>
                    <a:pt x="5418770" y="96048"/>
                  </a:lnTo>
                  <a:lnTo>
                    <a:pt x="5350979" y="99121"/>
                  </a:lnTo>
                  <a:lnTo>
                    <a:pt x="5283220" y="104249"/>
                  </a:lnTo>
                  <a:lnTo>
                    <a:pt x="5214065" y="111233"/>
                  </a:lnTo>
                  <a:lnTo>
                    <a:pt x="5140996" y="119040"/>
                  </a:lnTo>
                  <a:lnTo>
                    <a:pt x="5069949" y="127213"/>
                  </a:lnTo>
                  <a:lnTo>
                    <a:pt x="4999334" y="134139"/>
                  </a:lnTo>
                  <a:lnTo>
                    <a:pt x="4925614" y="137217"/>
                  </a:lnTo>
                  <a:lnTo>
                    <a:pt x="4854280" y="142348"/>
                  </a:lnTo>
                  <a:lnTo>
                    <a:pt x="4784947" y="149332"/>
                  </a:lnTo>
                  <a:lnTo>
                    <a:pt x="4716502" y="157140"/>
                  </a:lnTo>
                  <a:lnTo>
                    <a:pt x="4648453" y="165313"/>
                  </a:lnTo>
                  <a:lnTo>
                    <a:pt x="4579169" y="172239"/>
                  </a:lnTo>
                  <a:lnTo>
                    <a:pt x="4506041" y="175317"/>
                  </a:lnTo>
                  <a:lnTo>
                    <a:pt x="4434970" y="180448"/>
                  </a:lnTo>
                  <a:lnTo>
                    <a:pt x="4364342" y="187432"/>
                  </a:lnTo>
                  <a:lnTo>
                    <a:pt x="4290619" y="195240"/>
                  </a:lnTo>
                  <a:lnTo>
                    <a:pt x="4219282" y="199650"/>
                  </a:lnTo>
                  <a:lnTo>
                    <a:pt x="4149948" y="203022"/>
                  </a:lnTo>
                  <a:lnTo>
                    <a:pt x="4081502" y="209224"/>
                  </a:lnTo>
                  <a:lnTo>
                    <a:pt x="4013453" y="212921"/>
                  </a:lnTo>
                  <a:lnTo>
                    <a:pt x="3944168" y="215976"/>
                  </a:lnTo>
                  <a:lnTo>
                    <a:pt x="3871041" y="222037"/>
                  </a:lnTo>
                  <a:lnTo>
                    <a:pt x="3799970" y="225671"/>
                  </a:lnTo>
                  <a:lnTo>
                    <a:pt x="3730753" y="228698"/>
                  </a:lnTo>
                  <a:lnTo>
                    <a:pt x="3662360" y="234747"/>
                  </a:lnTo>
                  <a:lnTo>
                    <a:pt x="3594334" y="238376"/>
                  </a:lnTo>
                  <a:lnTo>
                    <a:pt x="3526471" y="239989"/>
                  </a:lnTo>
                  <a:lnTo>
                    <a:pt x="3458680" y="240706"/>
                  </a:lnTo>
                  <a:lnTo>
                    <a:pt x="3390920" y="244787"/>
                  </a:lnTo>
                  <a:lnTo>
                    <a:pt x="3323175" y="249894"/>
                  </a:lnTo>
                  <a:lnTo>
                    <a:pt x="3255438" y="252163"/>
                  </a:lnTo>
                  <a:lnTo>
                    <a:pt x="3183939" y="253172"/>
                  </a:lnTo>
                  <a:lnTo>
                    <a:pt x="3111239" y="253620"/>
                  </a:lnTo>
                  <a:lnTo>
                    <a:pt x="3041299" y="253820"/>
                  </a:lnTo>
                  <a:lnTo>
                    <a:pt x="2972584" y="253908"/>
                  </a:lnTo>
                  <a:lnTo>
                    <a:pt x="2904415" y="253948"/>
                  </a:lnTo>
                  <a:lnTo>
                    <a:pt x="2836488" y="253965"/>
                  </a:lnTo>
                  <a:lnTo>
                    <a:pt x="2768669" y="253973"/>
                  </a:lnTo>
                  <a:lnTo>
                    <a:pt x="2700897" y="253976"/>
                  </a:lnTo>
                  <a:lnTo>
                    <a:pt x="2633147" y="253978"/>
                  </a:lnTo>
                  <a:lnTo>
                    <a:pt x="2565406" y="253978"/>
                  </a:lnTo>
                  <a:lnTo>
                    <a:pt x="2497669" y="253979"/>
                  </a:lnTo>
                  <a:lnTo>
                    <a:pt x="2429934" y="253979"/>
                  </a:lnTo>
                  <a:lnTo>
                    <a:pt x="2362200" y="253979"/>
                  </a:lnTo>
                  <a:lnTo>
                    <a:pt x="2294467" y="253979"/>
                  </a:lnTo>
                  <a:lnTo>
                    <a:pt x="2226733" y="253979"/>
                  </a:lnTo>
                  <a:lnTo>
                    <a:pt x="2162763" y="250216"/>
                  </a:lnTo>
                  <a:lnTo>
                    <a:pt x="2099994" y="245251"/>
                  </a:lnTo>
                  <a:lnTo>
                    <a:pt x="2034468" y="243045"/>
                  </a:lnTo>
                  <a:lnTo>
                    <a:pt x="1967715" y="238301"/>
                  </a:lnTo>
                  <a:lnTo>
                    <a:pt x="1900418" y="232900"/>
                  </a:lnTo>
                  <a:lnTo>
                    <a:pt x="1832878" y="230499"/>
                  </a:lnTo>
                  <a:lnTo>
                    <a:pt x="1768994" y="225669"/>
                  </a:lnTo>
                  <a:lnTo>
                    <a:pt x="1706264" y="220230"/>
                  </a:lnTo>
                  <a:lnTo>
                    <a:pt x="1640754" y="217813"/>
                  </a:lnTo>
                  <a:lnTo>
                    <a:pt x="1574009" y="212975"/>
                  </a:lnTo>
                  <a:lnTo>
                    <a:pt x="1506715" y="206122"/>
                  </a:lnTo>
                  <a:lnTo>
                    <a:pt x="1439176" y="198372"/>
                  </a:lnTo>
                  <a:lnTo>
                    <a:pt x="1371529" y="193987"/>
                  </a:lnTo>
                  <a:lnTo>
                    <a:pt x="1303836" y="190627"/>
                  </a:lnTo>
                  <a:lnTo>
                    <a:pt x="1236119" y="184430"/>
                  </a:lnTo>
                  <a:lnTo>
                    <a:pt x="1168394" y="176972"/>
                  </a:lnTo>
                  <a:lnTo>
                    <a:pt x="1100664" y="170365"/>
                  </a:lnTo>
                  <a:lnTo>
                    <a:pt x="1032932" y="167428"/>
                  </a:lnTo>
                  <a:lnTo>
                    <a:pt x="965200" y="162360"/>
                  </a:lnTo>
                  <a:lnTo>
                    <a:pt x="897466" y="156815"/>
                  </a:lnTo>
                  <a:lnTo>
                    <a:pt x="829733" y="154350"/>
                  </a:lnTo>
                  <a:lnTo>
                    <a:pt x="758237" y="153255"/>
                  </a:lnTo>
                  <a:lnTo>
                    <a:pt x="685538" y="152769"/>
                  </a:lnTo>
                  <a:lnTo>
                    <a:pt x="615598" y="152552"/>
                  </a:lnTo>
                  <a:lnTo>
                    <a:pt x="546884" y="152456"/>
                  </a:lnTo>
                  <a:lnTo>
                    <a:pt x="478715" y="152413"/>
                  </a:lnTo>
                  <a:lnTo>
                    <a:pt x="410788" y="152394"/>
                  </a:lnTo>
                  <a:lnTo>
                    <a:pt x="342969" y="156149"/>
                  </a:lnTo>
                  <a:lnTo>
                    <a:pt x="276608" y="161110"/>
                  </a:lnTo>
                  <a:lnTo>
                    <a:pt x="214189" y="163315"/>
                  </a:lnTo>
                  <a:lnTo>
                    <a:pt x="153521" y="168058"/>
                  </a:lnTo>
                  <a:lnTo>
                    <a:pt x="81281" y="175859"/>
                  </a:lnTo>
                  <a:lnTo>
                    <a:pt x="0" y="177779"/>
                  </a:lnTo>
                </a:path>
              </a:pathLst>
            </a:custGeom>
            <a:noFill/>
            <a:ln w="19050">
              <a:solidFill>
                <a:prstClr val="black"/>
              </a:solidFil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1" name="SMARTInkShape-17"/>
            <p:cNvSpPr/>
            <p:nvPr/>
          </p:nvSpPr>
          <p:spPr>
            <a:xfrm>
              <a:off x="7645400" y="3517900"/>
              <a:ext cx="546101" cy="444501"/>
            </a:xfrm>
            <a:custGeom>
              <a:avLst/>
              <a:gdLst/>
              <a:ahLst/>
              <a:cxnLst/>
              <a:rect l="0" t="0" r="0" b="0"/>
              <a:pathLst>
                <a:path w="546101" h="444501">
                  <a:moveTo>
                    <a:pt x="0" y="0"/>
                  </a:moveTo>
                  <a:lnTo>
                    <a:pt x="29853" y="0"/>
                  </a:lnTo>
                  <a:lnTo>
                    <a:pt x="38197" y="3763"/>
                  </a:lnTo>
                  <a:lnTo>
                    <a:pt x="108569" y="48021"/>
                  </a:lnTo>
                  <a:lnTo>
                    <a:pt x="180856" y="105696"/>
                  </a:lnTo>
                  <a:lnTo>
                    <a:pt x="258031" y="178160"/>
                  </a:lnTo>
                  <a:lnTo>
                    <a:pt x="322529" y="228671"/>
                  </a:lnTo>
                  <a:lnTo>
                    <a:pt x="400216" y="305924"/>
                  </a:lnTo>
                  <a:lnTo>
                    <a:pt x="472911" y="372756"/>
                  </a:lnTo>
                  <a:lnTo>
                    <a:pt x="546100" y="444500"/>
                  </a:lnTo>
                </a:path>
              </a:pathLst>
            </a:custGeom>
            <a:noFill/>
            <a:ln w="19050">
              <a:solidFill>
                <a:prstClr val="black"/>
              </a:solidFil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2" name="SMARTInkShape-18"/>
            <p:cNvSpPr/>
            <p:nvPr/>
          </p:nvSpPr>
          <p:spPr>
            <a:xfrm>
              <a:off x="7569217" y="3619500"/>
              <a:ext cx="393684" cy="289685"/>
            </a:xfrm>
            <a:custGeom>
              <a:avLst/>
              <a:gdLst/>
              <a:ahLst/>
              <a:cxnLst/>
              <a:rect l="0" t="0" r="0" b="0"/>
              <a:pathLst>
                <a:path w="393684" h="289685">
                  <a:moveTo>
                    <a:pt x="50783" y="0"/>
                  </a:moveTo>
                  <a:lnTo>
                    <a:pt x="50783" y="6742"/>
                  </a:lnTo>
                  <a:lnTo>
                    <a:pt x="49372" y="8728"/>
                  </a:lnTo>
                  <a:lnTo>
                    <a:pt x="47020" y="10052"/>
                  </a:lnTo>
                  <a:lnTo>
                    <a:pt x="44041" y="10935"/>
                  </a:lnTo>
                  <a:lnTo>
                    <a:pt x="42055" y="12934"/>
                  </a:lnTo>
                  <a:lnTo>
                    <a:pt x="39848" y="18919"/>
                  </a:lnTo>
                  <a:lnTo>
                    <a:pt x="37021" y="34259"/>
                  </a:lnTo>
                  <a:lnTo>
                    <a:pt x="29459" y="48094"/>
                  </a:lnTo>
                  <a:lnTo>
                    <a:pt x="15350" y="121505"/>
                  </a:lnTo>
                  <a:lnTo>
                    <a:pt x="2285" y="196240"/>
                  </a:lnTo>
                  <a:lnTo>
                    <a:pt x="0" y="271992"/>
                  </a:lnTo>
                  <a:lnTo>
                    <a:pt x="3753" y="279871"/>
                  </a:lnTo>
                  <a:lnTo>
                    <a:pt x="6729" y="283947"/>
                  </a:lnTo>
                  <a:lnTo>
                    <a:pt x="17563" y="288476"/>
                  </a:lnTo>
                  <a:lnTo>
                    <a:pt x="24402" y="289684"/>
                  </a:lnTo>
                  <a:lnTo>
                    <a:pt x="35766" y="287263"/>
                  </a:lnTo>
                  <a:lnTo>
                    <a:pt x="45520" y="282895"/>
                  </a:lnTo>
                  <a:lnTo>
                    <a:pt x="122958" y="249587"/>
                  </a:lnTo>
                  <a:lnTo>
                    <a:pt x="191245" y="213416"/>
                  </a:lnTo>
                  <a:lnTo>
                    <a:pt x="250320" y="176916"/>
                  </a:lnTo>
                  <a:lnTo>
                    <a:pt x="323970" y="125223"/>
                  </a:lnTo>
                  <a:lnTo>
                    <a:pt x="376437" y="79296"/>
                  </a:lnTo>
                  <a:lnTo>
                    <a:pt x="393683" y="76200"/>
                  </a:lnTo>
                </a:path>
              </a:pathLst>
            </a:custGeom>
            <a:noFill/>
            <a:ln w="19050">
              <a:solidFill>
                <a:prstClr val="black"/>
              </a:solidFil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26" name="SMARTInkShape-Group11"/>
          <p:cNvGrpSpPr/>
          <p:nvPr/>
        </p:nvGrpSpPr>
        <p:grpSpPr>
          <a:xfrm>
            <a:off x="5209801" y="3582364"/>
            <a:ext cx="3019800" cy="760987"/>
            <a:chOff x="5209801" y="3582364"/>
            <a:chExt cx="3019800" cy="760987"/>
          </a:xfrm>
        </p:grpSpPr>
        <p:sp>
          <p:nvSpPr>
            <p:cNvPr id="24" name="SMARTInkShape-19"/>
            <p:cNvSpPr/>
            <p:nvPr/>
          </p:nvSpPr>
          <p:spPr>
            <a:xfrm>
              <a:off x="7569200" y="3619875"/>
              <a:ext cx="366313" cy="367926"/>
            </a:xfrm>
            <a:custGeom>
              <a:avLst/>
              <a:gdLst/>
              <a:ahLst/>
              <a:cxnLst/>
              <a:rect l="0" t="0" r="0" b="0"/>
              <a:pathLst>
                <a:path w="366313" h="367926">
                  <a:moveTo>
                    <a:pt x="0" y="113925"/>
                  </a:moveTo>
                  <a:lnTo>
                    <a:pt x="10934" y="113925"/>
                  </a:lnTo>
                  <a:lnTo>
                    <a:pt x="14101" y="54718"/>
                  </a:lnTo>
                  <a:lnTo>
                    <a:pt x="22750" y="37737"/>
                  </a:lnTo>
                  <a:lnTo>
                    <a:pt x="31618" y="14052"/>
                  </a:lnTo>
                  <a:lnTo>
                    <a:pt x="35190" y="9243"/>
                  </a:lnTo>
                  <a:lnTo>
                    <a:pt x="42921" y="3900"/>
                  </a:lnTo>
                  <a:lnTo>
                    <a:pt x="55207" y="892"/>
                  </a:lnTo>
                  <a:lnTo>
                    <a:pt x="67784" y="0"/>
                  </a:lnTo>
                  <a:lnTo>
                    <a:pt x="70589" y="1286"/>
                  </a:lnTo>
                  <a:lnTo>
                    <a:pt x="72459" y="3555"/>
                  </a:lnTo>
                  <a:lnTo>
                    <a:pt x="73706" y="6478"/>
                  </a:lnTo>
                  <a:lnTo>
                    <a:pt x="95976" y="25370"/>
                  </a:lnTo>
                  <a:lnTo>
                    <a:pt x="131356" y="103960"/>
                  </a:lnTo>
                  <a:lnTo>
                    <a:pt x="139212" y="158484"/>
                  </a:lnTo>
                  <a:lnTo>
                    <a:pt x="139482" y="168066"/>
                  </a:lnTo>
                  <a:lnTo>
                    <a:pt x="140966" y="171186"/>
                  </a:lnTo>
                  <a:lnTo>
                    <a:pt x="143366" y="173266"/>
                  </a:lnTo>
                  <a:lnTo>
                    <a:pt x="151871" y="177182"/>
                  </a:lnTo>
                  <a:lnTo>
                    <a:pt x="174031" y="157160"/>
                  </a:lnTo>
                  <a:lnTo>
                    <a:pt x="182239" y="154307"/>
                  </a:lnTo>
                  <a:lnTo>
                    <a:pt x="184993" y="150724"/>
                  </a:lnTo>
                  <a:lnTo>
                    <a:pt x="193174" y="128459"/>
                  </a:lnTo>
                  <a:lnTo>
                    <a:pt x="201566" y="118973"/>
                  </a:lnTo>
                  <a:lnTo>
                    <a:pt x="220747" y="104288"/>
                  </a:lnTo>
                  <a:lnTo>
                    <a:pt x="244348" y="78521"/>
                  </a:lnTo>
                  <a:lnTo>
                    <a:pt x="251800" y="73389"/>
                  </a:lnTo>
                  <a:lnTo>
                    <a:pt x="282511" y="66166"/>
                  </a:lnTo>
                  <a:lnTo>
                    <a:pt x="298656" y="68240"/>
                  </a:lnTo>
                  <a:lnTo>
                    <a:pt x="304937" y="70768"/>
                  </a:lnTo>
                  <a:lnTo>
                    <a:pt x="315680" y="81103"/>
                  </a:lnTo>
                  <a:lnTo>
                    <a:pt x="347028" y="135401"/>
                  </a:lnTo>
                  <a:lnTo>
                    <a:pt x="361590" y="203595"/>
                  </a:lnTo>
                  <a:lnTo>
                    <a:pt x="366312" y="241153"/>
                  </a:lnTo>
                  <a:lnTo>
                    <a:pt x="354223" y="304455"/>
                  </a:lnTo>
                  <a:lnTo>
                    <a:pt x="330200" y="367925"/>
                  </a:lnTo>
                </a:path>
              </a:pathLst>
            </a:custGeom>
            <a:noFill/>
            <a:ln w="19050">
              <a:solidFill>
                <a:prstClr val="black"/>
              </a:solidFil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5" name="SMARTInkShape-20"/>
            <p:cNvSpPr/>
            <p:nvPr/>
          </p:nvSpPr>
          <p:spPr>
            <a:xfrm>
              <a:off x="5209801" y="3582364"/>
              <a:ext cx="3019800" cy="760987"/>
            </a:xfrm>
            <a:custGeom>
              <a:avLst/>
              <a:gdLst/>
              <a:ahLst/>
              <a:cxnLst/>
              <a:rect l="0" t="0" r="0" b="0"/>
              <a:pathLst>
                <a:path w="3019800" h="760987">
                  <a:moveTo>
                    <a:pt x="3019799" y="176836"/>
                  </a:moveTo>
                  <a:lnTo>
                    <a:pt x="2954785" y="155174"/>
                  </a:lnTo>
                  <a:lnTo>
                    <a:pt x="2895486" y="141411"/>
                  </a:lnTo>
                  <a:lnTo>
                    <a:pt x="2816611" y="121498"/>
                  </a:lnTo>
                  <a:lnTo>
                    <a:pt x="2759689" y="110849"/>
                  </a:lnTo>
                  <a:lnTo>
                    <a:pt x="2705228" y="101412"/>
                  </a:lnTo>
                  <a:lnTo>
                    <a:pt x="2649979" y="91103"/>
                  </a:lnTo>
                  <a:lnTo>
                    <a:pt x="2587794" y="77114"/>
                  </a:lnTo>
                  <a:lnTo>
                    <a:pt x="2526289" y="65252"/>
                  </a:lnTo>
                  <a:lnTo>
                    <a:pt x="2466027" y="55276"/>
                  </a:lnTo>
                  <a:lnTo>
                    <a:pt x="2406319" y="46139"/>
                  </a:lnTo>
                  <a:lnTo>
                    <a:pt x="2343093" y="41137"/>
                  </a:lnTo>
                  <a:lnTo>
                    <a:pt x="2277363" y="37503"/>
                  </a:lnTo>
                  <a:lnTo>
                    <a:pt x="2210520" y="31184"/>
                  </a:lnTo>
                  <a:lnTo>
                    <a:pt x="2143182" y="27435"/>
                  </a:lnTo>
                  <a:lnTo>
                    <a:pt x="2074213" y="24358"/>
                  </a:lnTo>
                  <a:lnTo>
                    <a:pt x="2001228" y="18286"/>
                  </a:lnTo>
                  <a:lnTo>
                    <a:pt x="1930219" y="14647"/>
                  </a:lnTo>
                  <a:lnTo>
                    <a:pt x="1861030" y="13030"/>
                  </a:lnTo>
                  <a:lnTo>
                    <a:pt x="1792650" y="12311"/>
                  </a:lnTo>
                  <a:lnTo>
                    <a:pt x="1724628" y="11991"/>
                  </a:lnTo>
                  <a:lnTo>
                    <a:pt x="1656767" y="11850"/>
                  </a:lnTo>
                  <a:lnTo>
                    <a:pt x="1588978" y="11786"/>
                  </a:lnTo>
                  <a:lnTo>
                    <a:pt x="1517457" y="11758"/>
                  </a:lnTo>
                  <a:lnTo>
                    <a:pt x="1446158" y="13157"/>
                  </a:lnTo>
                  <a:lnTo>
                    <a:pt x="1381544" y="18482"/>
                  </a:lnTo>
                  <a:lnTo>
                    <a:pt x="1316137" y="21790"/>
                  </a:lnTo>
                  <a:lnTo>
                    <a:pt x="1249438" y="24671"/>
                  </a:lnTo>
                  <a:lnTo>
                    <a:pt x="1182164" y="30655"/>
                  </a:lnTo>
                  <a:lnTo>
                    <a:pt x="1114635" y="34256"/>
                  </a:lnTo>
                  <a:lnTo>
                    <a:pt x="1048404" y="37267"/>
                  </a:lnTo>
                  <a:lnTo>
                    <a:pt x="986042" y="43309"/>
                  </a:lnTo>
                  <a:lnTo>
                    <a:pt x="921636" y="50698"/>
                  </a:lnTo>
                  <a:lnTo>
                    <a:pt x="855382" y="58686"/>
                  </a:lnTo>
                  <a:lnTo>
                    <a:pt x="788307" y="66940"/>
                  </a:lnTo>
                  <a:lnTo>
                    <a:pt x="724628" y="79075"/>
                  </a:lnTo>
                  <a:lnTo>
                    <a:pt x="663401" y="92464"/>
                  </a:lnTo>
                  <a:lnTo>
                    <a:pt x="603262" y="103119"/>
                  </a:lnTo>
                  <a:lnTo>
                    <a:pt x="543609" y="116321"/>
                  </a:lnTo>
                  <a:lnTo>
                    <a:pt x="485581" y="131596"/>
                  </a:lnTo>
                  <a:lnTo>
                    <a:pt x="431569" y="147792"/>
                  </a:lnTo>
                  <a:lnTo>
                    <a:pt x="353560" y="172777"/>
                  </a:lnTo>
                  <a:lnTo>
                    <a:pt x="283566" y="198054"/>
                  </a:lnTo>
                  <a:lnTo>
                    <a:pt x="218142" y="223418"/>
                  </a:lnTo>
                  <a:lnTo>
                    <a:pt x="144376" y="266000"/>
                  </a:lnTo>
                  <a:lnTo>
                    <a:pt x="74383" y="311780"/>
                  </a:lnTo>
                  <a:lnTo>
                    <a:pt x="34344" y="354794"/>
                  </a:lnTo>
                  <a:lnTo>
                    <a:pt x="6655" y="400667"/>
                  </a:lnTo>
                  <a:lnTo>
                    <a:pt x="0" y="426444"/>
                  </a:lnTo>
                  <a:lnTo>
                    <a:pt x="2207" y="443465"/>
                  </a:lnTo>
                  <a:lnTo>
                    <a:pt x="15122" y="477389"/>
                  </a:lnTo>
                  <a:lnTo>
                    <a:pt x="26802" y="490567"/>
                  </a:lnTo>
                  <a:lnTo>
                    <a:pt x="87583" y="529457"/>
                  </a:lnTo>
                  <a:lnTo>
                    <a:pt x="166192" y="567626"/>
                  </a:lnTo>
                  <a:lnTo>
                    <a:pt x="237544" y="593637"/>
                  </a:lnTo>
                  <a:lnTo>
                    <a:pt x="298737" y="610934"/>
                  </a:lnTo>
                  <a:lnTo>
                    <a:pt x="368295" y="624996"/>
                  </a:lnTo>
                  <a:lnTo>
                    <a:pt x="442528" y="638099"/>
                  </a:lnTo>
                  <a:lnTo>
                    <a:pt x="518144" y="650919"/>
                  </a:lnTo>
                  <a:lnTo>
                    <a:pt x="594171" y="663654"/>
                  </a:lnTo>
                  <a:lnTo>
                    <a:pt x="648694" y="672129"/>
                  </a:lnTo>
                  <a:lnTo>
                    <a:pt x="704441" y="680600"/>
                  </a:lnTo>
                  <a:lnTo>
                    <a:pt x="757440" y="689068"/>
                  </a:lnTo>
                  <a:lnTo>
                    <a:pt x="812980" y="697535"/>
                  </a:lnTo>
                  <a:lnTo>
                    <a:pt x="870590" y="706002"/>
                  </a:lnTo>
                  <a:lnTo>
                    <a:pt x="929121" y="714469"/>
                  </a:lnTo>
                  <a:lnTo>
                    <a:pt x="988060" y="719173"/>
                  </a:lnTo>
                  <a:lnTo>
                    <a:pt x="1047182" y="722675"/>
                  </a:lnTo>
                  <a:lnTo>
                    <a:pt x="1106384" y="728935"/>
                  </a:lnTo>
                  <a:lnTo>
                    <a:pt x="1165622" y="732658"/>
                  </a:lnTo>
                  <a:lnTo>
                    <a:pt x="1226287" y="735724"/>
                  </a:lnTo>
                  <a:lnTo>
                    <a:pt x="1290879" y="741790"/>
                  </a:lnTo>
                  <a:lnTo>
                    <a:pt x="1353453" y="745427"/>
                  </a:lnTo>
                  <a:lnTo>
                    <a:pt x="1415601" y="748454"/>
                  </a:lnTo>
                  <a:lnTo>
                    <a:pt x="1480852" y="754503"/>
                  </a:lnTo>
                  <a:lnTo>
                    <a:pt x="1543719" y="758133"/>
                  </a:lnTo>
                  <a:lnTo>
                    <a:pt x="1604585" y="759746"/>
                  </a:lnTo>
                  <a:lnTo>
                    <a:pt x="1664563" y="760462"/>
                  </a:lnTo>
                  <a:lnTo>
                    <a:pt x="1724146" y="760781"/>
                  </a:lnTo>
                  <a:lnTo>
                    <a:pt x="1783553" y="760923"/>
                  </a:lnTo>
                  <a:lnTo>
                    <a:pt x="1842882" y="760986"/>
                  </a:lnTo>
                  <a:lnTo>
                    <a:pt x="1902177" y="757251"/>
                  </a:lnTo>
                  <a:lnTo>
                    <a:pt x="1960044" y="750887"/>
                  </a:lnTo>
                  <a:lnTo>
                    <a:pt x="2013986" y="743355"/>
                  </a:lnTo>
                  <a:lnTo>
                    <a:pt x="2069945" y="739067"/>
                  </a:lnTo>
                  <a:lnTo>
                    <a:pt x="2126330" y="735750"/>
                  </a:lnTo>
                  <a:lnTo>
                    <a:pt x="2179612" y="729572"/>
                  </a:lnTo>
                  <a:lnTo>
                    <a:pt x="2235279" y="718359"/>
                  </a:lnTo>
                  <a:lnTo>
                    <a:pt x="2291535" y="705380"/>
                  </a:lnTo>
                  <a:lnTo>
                    <a:pt x="2370806" y="690139"/>
                  </a:lnTo>
                  <a:lnTo>
                    <a:pt x="2446505" y="676686"/>
                  </a:lnTo>
                  <a:lnTo>
                    <a:pt x="2514247" y="662352"/>
                  </a:lnTo>
                  <a:lnTo>
                    <a:pt x="2577592" y="640858"/>
                  </a:lnTo>
                  <a:lnTo>
                    <a:pt x="2650279" y="608311"/>
                  </a:lnTo>
                  <a:lnTo>
                    <a:pt x="2718991" y="574705"/>
                  </a:lnTo>
                  <a:lnTo>
                    <a:pt x="2790052" y="532427"/>
                  </a:lnTo>
                  <a:lnTo>
                    <a:pt x="2853136" y="488691"/>
                  </a:lnTo>
                  <a:lnTo>
                    <a:pt x="2893761" y="436834"/>
                  </a:lnTo>
                  <a:lnTo>
                    <a:pt x="2911908" y="391412"/>
                  </a:lnTo>
                  <a:lnTo>
                    <a:pt x="2914923" y="355655"/>
                  </a:lnTo>
                  <a:lnTo>
                    <a:pt x="2900277" y="302019"/>
                  </a:lnTo>
                  <a:lnTo>
                    <a:pt x="2872586" y="252677"/>
                  </a:lnTo>
                  <a:lnTo>
                    <a:pt x="2803239" y="178215"/>
                  </a:lnTo>
                  <a:lnTo>
                    <a:pt x="2733570" y="131009"/>
                  </a:lnTo>
                  <a:lnTo>
                    <a:pt x="2656370" y="96549"/>
                  </a:lnTo>
                  <a:lnTo>
                    <a:pt x="2584268" y="71046"/>
                  </a:lnTo>
                  <a:lnTo>
                    <a:pt x="2529426" y="54089"/>
                  </a:lnTo>
                  <a:lnTo>
                    <a:pt x="2468362" y="37145"/>
                  </a:lnTo>
                  <a:lnTo>
                    <a:pt x="2403594" y="21618"/>
                  </a:lnTo>
                  <a:lnTo>
                    <a:pt x="2337178" y="10013"/>
                  </a:lnTo>
                  <a:lnTo>
                    <a:pt x="2266267" y="3915"/>
                  </a:lnTo>
                  <a:lnTo>
                    <a:pt x="2192418" y="1204"/>
                  </a:lnTo>
                  <a:lnTo>
                    <a:pt x="2117263" y="0"/>
                  </a:lnTo>
                  <a:lnTo>
                    <a:pt x="2041527" y="3227"/>
                  </a:lnTo>
                  <a:lnTo>
                    <a:pt x="1965534" y="10776"/>
                  </a:lnTo>
                  <a:lnTo>
                    <a:pt x="1889425" y="23539"/>
                  </a:lnTo>
                  <a:lnTo>
                    <a:pt x="1817029" y="38619"/>
                  </a:lnTo>
                  <a:lnTo>
                    <a:pt x="1711699" y="62536"/>
                  </a:lnTo>
                </a:path>
              </a:pathLst>
            </a:custGeom>
            <a:noFill/>
            <a:ln w="19050">
              <a:solidFill>
                <a:prstClr val="black"/>
              </a:solidFil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27" name="SMARTInkShape-21"/>
          <p:cNvSpPr/>
          <p:nvPr/>
        </p:nvSpPr>
        <p:spPr>
          <a:xfrm>
            <a:off x="266700" y="1104900"/>
            <a:ext cx="304801" cy="317501"/>
          </a:xfrm>
          <a:custGeom>
            <a:avLst/>
            <a:gdLst/>
            <a:ahLst/>
            <a:cxnLst/>
            <a:rect l="0" t="0" r="0" b="0"/>
            <a:pathLst>
              <a:path w="304801" h="317501">
                <a:moveTo>
                  <a:pt x="0" y="0"/>
                </a:moveTo>
                <a:lnTo>
                  <a:pt x="0" y="6742"/>
                </a:lnTo>
                <a:lnTo>
                  <a:pt x="7526" y="13815"/>
                </a:lnTo>
                <a:lnTo>
                  <a:pt x="18867" y="23073"/>
                </a:lnTo>
                <a:lnTo>
                  <a:pt x="57915" y="68272"/>
                </a:lnTo>
                <a:lnTo>
                  <a:pt x="127625" y="128720"/>
                </a:lnTo>
                <a:lnTo>
                  <a:pt x="203255" y="203351"/>
                </a:lnTo>
                <a:lnTo>
                  <a:pt x="270762" y="280820"/>
                </a:lnTo>
                <a:lnTo>
                  <a:pt x="304800" y="317500"/>
                </a:lnTo>
              </a:path>
            </a:pathLst>
          </a:custGeom>
          <a:noFill/>
          <a:ln w="19050">
            <a:solidFill>
              <a:prstClr val="black"/>
            </a:solidFil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nvGrpSpPr>
          <p:cNvPr id="30" name="SMARTInkShape-Group13"/>
          <p:cNvGrpSpPr/>
          <p:nvPr/>
        </p:nvGrpSpPr>
        <p:grpSpPr>
          <a:xfrm>
            <a:off x="255815" y="1742463"/>
            <a:ext cx="10412186" cy="695938"/>
            <a:chOff x="255815" y="1742463"/>
            <a:chExt cx="10412186" cy="695938"/>
          </a:xfrm>
        </p:grpSpPr>
        <p:sp>
          <p:nvSpPr>
            <p:cNvPr id="28" name="SMARTInkShape-22"/>
            <p:cNvSpPr/>
            <p:nvPr/>
          </p:nvSpPr>
          <p:spPr>
            <a:xfrm>
              <a:off x="255815" y="1742463"/>
              <a:ext cx="620486" cy="414013"/>
            </a:xfrm>
            <a:custGeom>
              <a:avLst/>
              <a:gdLst/>
              <a:ahLst/>
              <a:cxnLst/>
              <a:rect l="0" t="0" r="0" b="0"/>
              <a:pathLst>
                <a:path w="620486" h="414013">
                  <a:moveTo>
                    <a:pt x="48985" y="264137"/>
                  </a:moveTo>
                  <a:lnTo>
                    <a:pt x="42243" y="257395"/>
                  </a:lnTo>
                  <a:lnTo>
                    <a:pt x="38933" y="250322"/>
                  </a:lnTo>
                  <a:lnTo>
                    <a:pt x="38050" y="246461"/>
                  </a:lnTo>
                  <a:lnTo>
                    <a:pt x="26465" y="225939"/>
                  </a:lnTo>
                  <a:lnTo>
                    <a:pt x="25505" y="221738"/>
                  </a:lnTo>
                  <a:lnTo>
                    <a:pt x="15236" y="203446"/>
                  </a:lnTo>
                  <a:lnTo>
                    <a:pt x="908" y="129965"/>
                  </a:lnTo>
                  <a:lnTo>
                    <a:pt x="0" y="123889"/>
                  </a:lnTo>
                  <a:lnTo>
                    <a:pt x="11225" y="66329"/>
                  </a:lnTo>
                  <a:lnTo>
                    <a:pt x="20707" y="44504"/>
                  </a:lnTo>
                  <a:lnTo>
                    <a:pt x="53271" y="6088"/>
                  </a:lnTo>
                  <a:lnTo>
                    <a:pt x="65471" y="1282"/>
                  </a:lnTo>
                  <a:lnTo>
                    <a:pt x="72676" y="0"/>
                  </a:lnTo>
                  <a:lnTo>
                    <a:pt x="84444" y="2339"/>
                  </a:lnTo>
                  <a:lnTo>
                    <a:pt x="95789" y="6671"/>
                  </a:lnTo>
                  <a:lnTo>
                    <a:pt x="134240" y="16422"/>
                  </a:lnTo>
                  <a:lnTo>
                    <a:pt x="184503" y="57627"/>
                  </a:lnTo>
                  <a:lnTo>
                    <a:pt x="224321" y="125261"/>
                  </a:lnTo>
                  <a:lnTo>
                    <a:pt x="266765" y="200709"/>
                  </a:lnTo>
                  <a:lnTo>
                    <a:pt x="294312" y="270101"/>
                  </a:lnTo>
                  <a:lnTo>
                    <a:pt x="318325" y="342103"/>
                  </a:lnTo>
                  <a:lnTo>
                    <a:pt x="343986" y="403753"/>
                  </a:lnTo>
                  <a:lnTo>
                    <a:pt x="347252" y="408014"/>
                  </a:lnTo>
                  <a:lnTo>
                    <a:pt x="354644" y="412749"/>
                  </a:lnTo>
                  <a:lnTo>
                    <a:pt x="358591" y="414012"/>
                  </a:lnTo>
                  <a:lnTo>
                    <a:pt x="362634" y="413442"/>
                  </a:lnTo>
                  <a:lnTo>
                    <a:pt x="370888" y="409047"/>
                  </a:lnTo>
                  <a:lnTo>
                    <a:pt x="387685" y="396138"/>
                  </a:lnTo>
                  <a:lnTo>
                    <a:pt x="396133" y="393360"/>
                  </a:lnTo>
                  <a:lnTo>
                    <a:pt x="404591" y="384599"/>
                  </a:lnTo>
                  <a:lnTo>
                    <a:pt x="414466" y="372709"/>
                  </a:lnTo>
                  <a:lnTo>
                    <a:pt x="434480" y="356671"/>
                  </a:lnTo>
                  <a:lnTo>
                    <a:pt x="498110" y="283767"/>
                  </a:lnTo>
                  <a:lnTo>
                    <a:pt x="565467" y="205388"/>
                  </a:lnTo>
                  <a:lnTo>
                    <a:pt x="620485" y="162537"/>
                  </a:lnTo>
                </a:path>
              </a:pathLst>
            </a:custGeom>
            <a:noFill/>
            <a:ln w="19050">
              <a:solidFill>
                <a:prstClr val="black"/>
              </a:solidFil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9" name="SMARTInkShape-23"/>
            <p:cNvSpPr/>
            <p:nvPr/>
          </p:nvSpPr>
          <p:spPr>
            <a:xfrm>
              <a:off x="1079500" y="2336869"/>
              <a:ext cx="9588501" cy="101532"/>
            </a:xfrm>
            <a:custGeom>
              <a:avLst/>
              <a:gdLst/>
              <a:ahLst/>
              <a:cxnLst/>
              <a:rect l="0" t="0" r="0" b="0"/>
              <a:pathLst>
                <a:path w="9588501" h="101532">
                  <a:moveTo>
                    <a:pt x="9588500" y="101531"/>
                  </a:moveTo>
                  <a:lnTo>
                    <a:pt x="9575016" y="101531"/>
                  </a:lnTo>
                  <a:lnTo>
                    <a:pt x="9564632" y="97768"/>
                  </a:lnTo>
                  <a:lnTo>
                    <a:pt x="9515880" y="71677"/>
                  </a:lnTo>
                  <a:lnTo>
                    <a:pt x="9445012" y="53701"/>
                  </a:lnTo>
                  <a:lnTo>
                    <a:pt x="9366421" y="39970"/>
                  </a:lnTo>
                  <a:lnTo>
                    <a:pt x="9298234" y="28235"/>
                  </a:lnTo>
                  <a:lnTo>
                    <a:pt x="9223002" y="25714"/>
                  </a:lnTo>
                  <a:lnTo>
                    <a:pt x="9156416" y="25407"/>
                  </a:lnTo>
                  <a:lnTo>
                    <a:pt x="9088911" y="25346"/>
                  </a:lnTo>
                  <a:lnTo>
                    <a:pt x="9021222" y="25334"/>
                  </a:lnTo>
                  <a:lnTo>
                    <a:pt x="8949734" y="25332"/>
                  </a:lnTo>
                  <a:lnTo>
                    <a:pt x="8873832" y="25331"/>
                  </a:lnTo>
                  <a:lnTo>
                    <a:pt x="8812258" y="25331"/>
                  </a:lnTo>
                  <a:lnTo>
                    <a:pt x="8737927" y="25331"/>
                  </a:lnTo>
                  <a:lnTo>
                    <a:pt x="8671217" y="25331"/>
                  </a:lnTo>
                  <a:lnTo>
                    <a:pt x="8605355" y="25331"/>
                  </a:lnTo>
                  <a:lnTo>
                    <a:pt x="8534257" y="25331"/>
                  </a:lnTo>
                  <a:lnTo>
                    <a:pt x="8466467" y="25331"/>
                  </a:lnTo>
                  <a:lnTo>
                    <a:pt x="8393387" y="25331"/>
                  </a:lnTo>
                  <a:lnTo>
                    <a:pt x="8318111" y="25331"/>
                  </a:lnTo>
                  <a:lnTo>
                    <a:pt x="8240774" y="25331"/>
                  </a:lnTo>
                  <a:lnTo>
                    <a:pt x="8184707" y="25331"/>
                  </a:lnTo>
                  <a:lnTo>
                    <a:pt x="8130625" y="25331"/>
                  </a:lnTo>
                  <a:lnTo>
                    <a:pt x="8052578" y="25331"/>
                  </a:lnTo>
                  <a:lnTo>
                    <a:pt x="7999935" y="25331"/>
                  </a:lnTo>
                  <a:lnTo>
                    <a:pt x="7943611" y="25331"/>
                  </a:lnTo>
                  <a:lnTo>
                    <a:pt x="7885654" y="25331"/>
                  </a:lnTo>
                  <a:lnTo>
                    <a:pt x="7826969" y="25331"/>
                  </a:lnTo>
                  <a:lnTo>
                    <a:pt x="7767960" y="25331"/>
                  </a:lnTo>
                  <a:lnTo>
                    <a:pt x="7708807" y="25331"/>
                  </a:lnTo>
                  <a:lnTo>
                    <a:pt x="7648181" y="25331"/>
                  </a:lnTo>
                  <a:lnTo>
                    <a:pt x="7583607" y="25331"/>
                  </a:lnTo>
                  <a:lnTo>
                    <a:pt x="7521039" y="25331"/>
                  </a:lnTo>
                  <a:lnTo>
                    <a:pt x="7458895" y="25331"/>
                  </a:lnTo>
                  <a:lnTo>
                    <a:pt x="7393646" y="25331"/>
                  </a:lnTo>
                  <a:lnTo>
                    <a:pt x="7330779" y="25331"/>
                  </a:lnTo>
                  <a:lnTo>
                    <a:pt x="7268502" y="25331"/>
                  </a:lnTo>
                  <a:lnTo>
                    <a:pt x="7203194" y="25331"/>
                  </a:lnTo>
                  <a:lnTo>
                    <a:pt x="7136537" y="21568"/>
                  </a:lnTo>
                  <a:lnTo>
                    <a:pt x="7069283" y="16603"/>
                  </a:lnTo>
                  <a:lnTo>
                    <a:pt x="7001763" y="14396"/>
                  </a:lnTo>
                  <a:lnTo>
                    <a:pt x="6934124" y="13416"/>
                  </a:lnTo>
                  <a:lnTo>
                    <a:pt x="6866433" y="12980"/>
                  </a:lnTo>
                  <a:lnTo>
                    <a:pt x="6798718" y="12786"/>
                  </a:lnTo>
                  <a:lnTo>
                    <a:pt x="6730992" y="12700"/>
                  </a:lnTo>
                  <a:lnTo>
                    <a:pt x="6661852" y="12662"/>
                  </a:lnTo>
                  <a:lnTo>
                    <a:pt x="6588790" y="12645"/>
                  </a:lnTo>
                  <a:lnTo>
                    <a:pt x="6517747" y="12637"/>
                  </a:lnTo>
                  <a:lnTo>
                    <a:pt x="6448544" y="12634"/>
                  </a:lnTo>
                  <a:lnTo>
                    <a:pt x="6380156" y="12632"/>
                  </a:lnTo>
                  <a:lnTo>
                    <a:pt x="6308369" y="12632"/>
                  </a:lnTo>
                  <a:lnTo>
                    <a:pt x="6235542" y="12631"/>
                  </a:lnTo>
                  <a:lnTo>
                    <a:pt x="6165545" y="12631"/>
                  </a:lnTo>
                  <a:lnTo>
                    <a:pt x="6093042" y="12631"/>
                  </a:lnTo>
                  <a:lnTo>
                    <a:pt x="6019896" y="12631"/>
                  </a:lnTo>
                  <a:lnTo>
                    <a:pt x="5949758" y="12631"/>
                  </a:lnTo>
                  <a:lnTo>
                    <a:pt x="5880955" y="8868"/>
                  </a:lnTo>
                  <a:lnTo>
                    <a:pt x="5812747" y="5314"/>
                  </a:lnTo>
                  <a:lnTo>
                    <a:pt x="5744802" y="8438"/>
                  </a:lnTo>
                  <a:lnTo>
                    <a:pt x="5673212" y="10768"/>
                  </a:lnTo>
                  <a:lnTo>
                    <a:pt x="5600472" y="11803"/>
                  </a:lnTo>
                  <a:lnTo>
                    <a:pt x="5530514" y="12263"/>
                  </a:lnTo>
                  <a:lnTo>
                    <a:pt x="5461791" y="12467"/>
                  </a:lnTo>
                  <a:lnTo>
                    <a:pt x="5393618" y="12558"/>
                  </a:lnTo>
                  <a:lnTo>
                    <a:pt x="5325690" y="12599"/>
                  </a:lnTo>
                  <a:lnTo>
                    <a:pt x="5257869" y="12617"/>
                  </a:lnTo>
                  <a:lnTo>
                    <a:pt x="5190097" y="14036"/>
                  </a:lnTo>
                  <a:lnTo>
                    <a:pt x="5122347" y="19370"/>
                  </a:lnTo>
                  <a:lnTo>
                    <a:pt x="5054605" y="22682"/>
                  </a:lnTo>
                  <a:lnTo>
                    <a:pt x="4986869" y="24154"/>
                  </a:lnTo>
                  <a:lnTo>
                    <a:pt x="4919134" y="24808"/>
                  </a:lnTo>
                  <a:lnTo>
                    <a:pt x="4851400" y="25099"/>
                  </a:lnTo>
                  <a:lnTo>
                    <a:pt x="4783667" y="25228"/>
                  </a:lnTo>
                  <a:lnTo>
                    <a:pt x="4715933" y="25285"/>
                  </a:lnTo>
                  <a:lnTo>
                    <a:pt x="4648200" y="25311"/>
                  </a:lnTo>
                  <a:lnTo>
                    <a:pt x="4580466" y="25322"/>
                  </a:lnTo>
                  <a:lnTo>
                    <a:pt x="4512733" y="25327"/>
                  </a:lnTo>
                  <a:lnTo>
                    <a:pt x="4448763" y="25329"/>
                  </a:lnTo>
                  <a:lnTo>
                    <a:pt x="4385994" y="26741"/>
                  </a:lnTo>
                  <a:lnTo>
                    <a:pt x="4320468" y="32073"/>
                  </a:lnTo>
                  <a:lnTo>
                    <a:pt x="4253716" y="35383"/>
                  </a:lnTo>
                  <a:lnTo>
                    <a:pt x="4187829" y="36854"/>
                  </a:lnTo>
                  <a:lnTo>
                    <a:pt x="4125620" y="37508"/>
                  </a:lnTo>
                  <a:lnTo>
                    <a:pt x="4061283" y="37799"/>
                  </a:lnTo>
                  <a:lnTo>
                    <a:pt x="3995059" y="37928"/>
                  </a:lnTo>
                  <a:lnTo>
                    <a:pt x="3927997" y="37985"/>
                  </a:lnTo>
                  <a:lnTo>
                    <a:pt x="3864324" y="38011"/>
                  </a:lnTo>
                  <a:lnTo>
                    <a:pt x="3801688" y="38022"/>
                  </a:lnTo>
                  <a:lnTo>
                    <a:pt x="3736221" y="38027"/>
                  </a:lnTo>
                  <a:lnTo>
                    <a:pt x="3673257" y="38029"/>
                  </a:lnTo>
                  <a:lnTo>
                    <a:pt x="3610937" y="38030"/>
                  </a:lnTo>
                  <a:lnTo>
                    <a:pt x="3545609" y="38031"/>
                  </a:lnTo>
                  <a:lnTo>
                    <a:pt x="3482708" y="38031"/>
                  </a:lnTo>
                  <a:lnTo>
                    <a:pt x="3420414" y="38031"/>
                  </a:lnTo>
                  <a:lnTo>
                    <a:pt x="3355099" y="38031"/>
                  </a:lnTo>
                  <a:lnTo>
                    <a:pt x="3292203" y="38031"/>
                  </a:lnTo>
                  <a:lnTo>
                    <a:pt x="3231324" y="38031"/>
                  </a:lnTo>
                  <a:lnTo>
                    <a:pt x="3171340" y="38031"/>
                  </a:lnTo>
                  <a:lnTo>
                    <a:pt x="3107992" y="38031"/>
                  </a:lnTo>
                  <a:lnTo>
                    <a:pt x="3043618" y="38031"/>
                  </a:lnTo>
                  <a:lnTo>
                    <a:pt x="2982082" y="38031"/>
                  </a:lnTo>
                  <a:lnTo>
                    <a:pt x="2921807" y="38031"/>
                  </a:lnTo>
                  <a:lnTo>
                    <a:pt x="2860680" y="38031"/>
                  </a:lnTo>
                  <a:lnTo>
                    <a:pt x="2795884" y="38031"/>
                  </a:lnTo>
                  <a:lnTo>
                    <a:pt x="2733218" y="38031"/>
                  </a:lnTo>
                  <a:lnTo>
                    <a:pt x="2671030" y="38031"/>
                  </a:lnTo>
                  <a:lnTo>
                    <a:pt x="2605761" y="38031"/>
                  </a:lnTo>
                  <a:lnTo>
                    <a:pt x="2542886" y="38031"/>
                  </a:lnTo>
                  <a:lnTo>
                    <a:pt x="2480605" y="38031"/>
                  </a:lnTo>
                  <a:lnTo>
                    <a:pt x="2415295" y="38031"/>
                  </a:lnTo>
                  <a:lnTo>
                    <a:pt x="2352401" y="38031"/>
                  </a:lnTo>
                  <a:lnTo>
                    <a:pt x="2290111" y="38031"/>
                  </a:lnTo>
                  <a:lnTo>
                    <a:pt x="2224798" y="38031"/>
                  </a:lnTo>
                  <a:lnTo>
                    <a:pt x="2161903" y="34268"/>
                  </a:lnTo>
                  <a:lnTo>
                    <a:pt x="2099612" y="29303"/>
                  </a:lnTo>
                  <a:lnTo>
                    <a:pt x="2034298" y="27096"/>
                  </a:lnTo>
                  <a:lnTo>
                    <a:pt x="1967640" y="26116"/>
                  </a:lnTo>
                  <a:lnTo>
                    <a:pt x="1901795" y="25680"/>
                  </a:lnTo>
                  <a:lnTo>
                    <a:pt x="1839605" y="25486"/>
                  </a:lnTo>
                  <a:lnTo>
                    <a:pt x="1775276" y="25400"/>
                  </a:lnTo>
                  <a:lnTo>
                    <a:pt x="1709056" y="25362"/>
                  </a:lnTo>
                  <a:lnTo>
                    <a:pt x="1641995" y="25345"/>
                  </a:lnTo>
                  <a:lnTo>
                    <a:pt x="1578324" y="25337"/>
                  </a:lnTo>
                  <a:lnTo>
                    <a:pt x="1515688" y="25334"/>
                  </a:lnTo>
                  <a:lnTo>
                    <a:pt x="1450220" y="25332"/>
                  </a:lnTo>
                  <a:lnTo>
                    <a:pt x="1387257" y="25331"/>
                  </a:lnTo>
                  <a:lnTo>
                    <a:pt x="1324937" y="23920"/>
                  </a:lnTo>
                  <a:lnTo>
                    <a:pt x="1259609" y="18589"/>
                  </a:lnTo>
                  <a:lnTo>
                    <a:pt x="1196707" y="15279"/>
                  </a:lnTo>
                  <a:lnTo>
                    <a:pt x="1134414" y="13808"/>
                  </a:lnTo>
                  <a:lnTo>
                    <a:pt x="1069099" y="13154"/>
                  </a:lnTo>
                  <a:lnTo>
                    <a:pt x="1006203" y="12864"/>
                  </a:lnTo>
                  <a:lnTo>
                    <a:pt x="943912" y="12734"/>
                  </a:lnTo>
                  <a:lnTo>
                    <a:pt x="878598" y="12677"/>
                  </a:lnTo>
                  <a:lnTo>
                    <a:pt x="815703" y="8888"/>
                  </a:lnTo>
                  <a:lnTo>
                    <a:pt x="753412" y="3912"/>
                  </a:lnTo>
                  <a:lnTo>
                    <a:pt x="688098" y="1700"/>
                  </a:lnTo>
                  <a:lnTo>
                    <a:pt x="625203" y="717"/>
                  </a:lnTo>
                  <a:lnTo>
                    <a:pt x="562912" y="280"/>
                  </a:lnTo>
                  <a:lnTo>
                    <a:pt x="497598" y="86"/>
                  </a:lnTo>
                  <a:lnTo>
                    <a:pt x="430940" y="0"/>
                  </a:lnTo>
                  <a:lnTo>
                    <a:pt x="365095" y="1373"/>
                  </a:lnTo>
                  <a:lnTo>
                    <a:pt x="302905" y="6687"/>
                  </a:lnTo>
                  <a:lnTo>
                    <a:pt x="242339" y="9989"/>
                  </a:lnTo>
                  <a:lnTo>
                    <a:pt x="182495" y="11457"/>
                  </a:lnTo>
                  <a:lnTo>
                    <a:pt x="103148" y="12283"/>
                  </a:lnTo>
                  <a:lnTo>
                    <a:pt x="35011" y="19327"/>
                  </a:lnTo>
                  <a:lnTo>
                    <a:pt x="0" y="25331"/>
                  </a:lnTo>
                </a:path>
              </a:pathLst>
            </a:custGeom>
            <a:noFill/>
            <a:ln w="19050">
              <a:solidFill>
                <a:prstClr val="black"/>
              </a:solidFil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31" name="SMARTInkShape-24"/>
          <p:cNvSpPr/>
          <p:nvPr/>
        </p:nvSpPr>
        <p:spPr>
          <a:xfrm>
            <a:off x="914400" y="1498622"/>
            <a:ext cx="2717801" cy="203179"/>
          </a:xfrm>
          <a:custGeom>
            <a:avLst/>
            <a:gdLst/>
            <a:ahLst/>
            <a:cxnLst/>
            <a:rect l="0" t="0" r="0" b="0"/>
            <a:pathLst>
              <a:path w="2717801" h="203179">
                <a:moveTo>
                  <a:pt x="2717800" y="203178"/>
                </a:moveTo>
                <a:lnTo>
                  <a:pt x="2711058" y="203178"/>
                </a:lnTo>
                <a:lnTo>
                  <a:pt x="2647752" y="188833"/>
                </a:lnTo>
                <a:lnTo>
                  <a:pt x="2582275" y="170549"/>
                </a:lnTo>
                <a:lnTo>
                  <a:pt x="2523981" y="155280"/>
                </a:lnTo>
                <a:lnTo>
                  <a:pt x="2454663" y="137559"/>
                </a:lnTo>
                <a:lnTo>
                  <a:pt x="2391635" y="123371"/>
                </a:lnTo>
                <a:lnTo>
                  <a:pt x="2315855" y="107346"/>
                </a:lnTo>
                <a:lnTo>
                  <a:pt x="2253767" y="101876"/>
                </a:lnTo>
                <a:lnTo>
                  <a:pt x="2183786" y="91945"/>
                </a:lnTo>
                <a:lnTo>
                  <a:pt x="2117739" y="80066"/>
                </a:lnTo>
                <a:lnTo>
                  <a:pt x="2052073" y="69020"/>
                </a:lnTo>
                <a:lnTo>
                  <a:pt x="1979622" y="65120"/>
                </a:lnTo>
                <a:lnTo>
                  <a:pt x="1904532" y="62554"/>
                </a:lnTo>
                <a:lnTo>
                  <a:pt x="1827250" y="54894"/>
                </a:lnTo>
                <a:lnTo>
                  <a:pt x="1771196" y="52607"/>
                </a:lnTo>
                <a:lnTo>
                  <a:pt x="1713357" y="47828"/>
                </a:lnTo>
                <a:lnTo>
                  <a:pt x="1654726" y="42411"/>
                </a:lnTo>
                <a:lnTo>
                  <a:pt x="1595741" y="40004"/>
                </a:lnTo>
                <a:lnTo>
                  <a:pt x="1536600" y="38934"/>
                </a:lnTo>
                <a:lnTo>
                  <a:pt x="1477389" y="37047"/>
                </a:lnTo>
                <a:lnTo>
                  <a:pt x="1418147" y="31505"/>
                </a:lnTo>
                <a:lnTo>
                  <a:pt x="1358891" y="28101"/>
                </a:lnTo>
                <a:lnTo>
                  <a:pt x="1301040" y="26588"/>
                </a:lnTo>
                <a:lnTo>
                  <a:pt x="1247107" y="25916"/>
                </a:lnTo>
                <a:lnTo>
                  <a:pt x="1191151" y="25617"/>
                </a:lnTo>
                <a:lnTo>
                  <a:pt x="1133356" y="24073"/>
                </a:lnTo>
                <a:lnTo>
                  <a:pt x="1074744" y="18683"/>
                </a:lnTo>
                <a:lnTo>
                  <a:pt x="1015767" y="15347"/>
                </a:lnTo>
                <a:lnTo>
                  <a:pt x="956630" y="12453"/>
                </a:lnTo>
                <a:lnTo>
                  <a:pt x="897421" y="6463"/>
                </a:lnTo>
                <a:lnTo>
                  <a:pt x="838179" y="2860"/>
                </a:lnTo>
                <a:lnTo>
                  <a:pt x="777513" y="1259"/>
                </a:lnTo>
                <a:lnTo>
                  <a:pt x="712921" y="547"/>
                </a:lnTo>
                <a:lnTo>
                  <a:pt x="650346" y="231"/>
                </a:lnTo>
                <a:lnTo>
                  <a:pt x="589609" y="90"/>
                </a:lnTo>
                <a:lnTo>
                  <a:pt x="529689" y="28"/>
                </a:lnTo>
                <a:lnTo>
                  <a:pt x="466369" y="0"/>
                </a:lnTo>
                <a:lnTo>
                  <a:pt x="403420" y="1399"/>
                </a:lnTo>
                <a:lnTo>
                  <a:pt x="347220" y="6724"/>
                </a:lnTo>
                <a:lnTo>
                  <a:pt x="290257" y="13795"/>
                </a:lnTo>
                <a:lnTo>
                  <a:pt x="233425" y="21641"/>
                </a:lnTo>
                <a:lnTo>
                  <a:pt x="155241" y="33992"/>
                </a:lnTo>
                <a:lnTo>
                  <a:pt x="76975" y="48289"/>
                </a:lnTo>
                <a:lnTo>
                  <a:pt x="0" y="63478"/>
                </a:lnTo>
              </a:path>
            </a:pathLst>
          </a:custGeom>
          <a:noFill/>
          <a:ln w="19050">
            <a:solidFill>
              <a:prstClr val="black"/>
            </a:solidFil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xfrm>
            <a:off x="97435" y="-603890"/>
            <a:ext cx="12809929" cy="2540001"/>
          </a:xfrm>
          <a:prstGeom prst="rect">
            <a:avLst/>
          </a:prstGeom>
        </p:spPr>
        <p:txBody>
          <a:bodyPr/>
          <a:lstStyle>
            <a:lvl1pPr algn="l">
              <a:defRPr sz="6100"/>
            </a:lvl1pPr>
          </a:lstStyle>
          <a:p>
            <a:pPr lvl="0">
              <a:defRPr sz="1800">
                <a:solidFill>
                  <a:srgbClr val="000000"/>
                </a:solidFill>
              </a:defRPr>
            </a:pPr>
            <a:r>
              <a:rPr sz="6100" dirty="0">
                <a:solidFill>
                  <a:srgbClr val="FFFFFF"/>
                </a:solidFill>
                <a:latin typeface="Comic Sans MS" panose="030F0702030302020204" pitchFamily="66" charset="0"/>
              </a:rPr>
              <a:t>Planning Your Introduction</a:t>
            </a:r>
          </a:p>
        </p:txBody>
      </p:sp>
      <p:pic>
        <p:nvPicPr>
          <p:cNvPr id="78" name="Picture 77"/>
          <p:cNvPicPr/>
          <p:nvPr/>
        </p:nvPicPr>
        <p:blipFill>
          <a:blip r:embed="rId2">
            <a:extLst/>
          </a:blip>
          <a:stretch>
            <a:fillRect/>
          </a:stretch>
        </p:blipFill>
        <p:spPr>
          <a:xfrm rot="10800000">
            <a:off x="2052669" y="2009028"/>
            <a:ext cx="8899465" cy="7615144"/>
          </a:xfrm>
          <a:prstGeom prst="rect">
            <a:avLst/>
          </a:prstGeom>
        </p:spPr>
      </p:pic>
      <p:sp>
        <p:nvSpPr>
          <p:cNvPr id="80" name="Shape 80"/>
          <p:cNvSpPr/>
          <p:nvPr/>
        </p:nvSpPr>
        <p:spPr>
          <a:xfrm>
            <a:off x="3159080" y="3270973"/>
            <a:ext cx="6686640" cy="1"/>
          </a:xfrm>
          <a:prstGeom prst="line">
            <a:avLst/>
          </a:prstGeom>
          <a:ln w="38100">
            <a:solidFill>
              <a:srgbClr val="FFFFFF"/>
            </a:solidFill>
            <a:miter lim="400000"/>
          </a:ln>
        </p:spPr>
        <p:txBody>
          <a:bodyPr lIns="50800" tIns="50800" rIns="50800" bIns="50800" anchor="ctr"/>
          <a:lstStyle/>
          <a:p>
            <a:pPr lvl="0">
              <a:defRPr sz="3200">
                <a:effectLst>
                  <a:outerShdw blurRad="63500" dist="25400" dir="2700000" rotWithShape="0">
                    <a:srgbClr val="000000">
                      <a:alpha val="70000"/>
                    </a:srgbClr>
                  </a:outerShdw>
                </a:effectLst>
              </a:defRPr>
            </a:pPr>
            <a:endParaRPr/>
          </a:p>
        </p:txBody>
      </p:sp>
      <p:sp>
        <p:nvSpPr>
          <p:cNvPr id="81" name="Shape 81"/>
          <p:cNvSpPr/>
          <p:nvPr/>
        </p:nvSpPr>
        <p:spPr>
          <a:xfrm>
            <a:off x="5690479" y="2209296"/>
            <a:ext cx="1623841" cy="7694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5000">
                <a:solidFill>
                  <a:srgbClr val="FF7777"/>
                </a:solidFill>
              </a:defRPr>
            </a:lvl1pPr>
          </a:lstStyle>
          <a:p>
            <a:pPr lvl="0">
              <a:defRPr sz="1800">
                <a:solidFill>
                  <a:srgbClr val="000000"/>
                </a:solidFill>
              </a:defRPr>
            </a:pPr>
            <a:r>
              <a:rPr sz="5000" dirty="0">
                <a:solidFill>
                  <a:srgbClr val="FF7777"/>
                </a:solidFill>
                <a:latin typeface="Comic Sans MS" panose="030F0702030302020204" pitchFamily="66" charset="0"/>
              </a:rPr>
              <a:t>Topic</a:t>
            </a:r>
          </a:p>
        </p:txBody>
      </p:sp>
      <p:sp>
        <p:nvSpPr>
          <p:cNvPr id="82" name="Shape 82"/>
          <p:cNvSpPr/>
          <p:nvPr/>
        </p:nvSpPr>
        <p:spPr>
          <a:xfrm>
            <a:off x="3996529" y="4876800"/>
            <a:ext cx="5011741" cy="0"/>
          </a:xfrm>
          <a:prstGeom prst="line">
            <a:avLst/>
          </a:prstGeom>
          <a:ln w="38100">
            <a:solidFill>
              <a:srgbClr val="FFFFFF"/>
            </a:solidFill>
            <a:miter lim="400000"/>
          </a:ln>
        </p:spPr>
        <p:txBody>
          <a:bodyPr lIns="50800" tIns="50800" rIns="50800" bIns="50800" anchor="ctr"/>
          <a:lstStyle/>
          <a:p>
            <a:pPr lvl="0">
              <a:defRPr sz="3200">
                <a:effectLst>
                  <a:outerShdw blurRad="63500" dist="25400" dir="2700000" rotWithShape="0">
                    <a:srgbClr val="000000">
                      <a:alpha val="70000"/>
                    </a:srgbClr>
                  </a:outerShdw>
                </a:effectLst>
              </a:defRPr>
            </a:pPr>
            <a:endParaRPr/>
          </a:p>
        </p:txBody>
      </p:sp>
      <p:sp>
        <p:nvSpPr>
          <p:cNvPr id="83" name="Shape 83"/>
          <p:cNvSpPr/>
          <p:nvPr/>
        </p:nvSpPr>
        <p:spPr>
          <a:xfrm>
            <a:off x="5015615" y="3815123"/>
            <a:ext cx="2973570" cy="7694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5000">
                <a:solidFill>
                  <a:srgbClr val="FFE181"/>
                </a:solidFill>
              </a:defRPr>
            </a:lvl1pPr>
          </a:lstStyle>
          <a:p>
            <a:pPr lvl="0">
              <a:defRPr sz="1800">
                <a:solidFill>
                  <a:srgbClr val="000000"/>
                </a:solidFill>
              </a:defRPr>
            </a:pPr>
            <a:r>
              <a:rPr sz="5000">
                <a:solidFill>
                  <a:srgbClr val="FFE181"/>
                </a:solidFill>
                <a:latin typeface="Comic Sans MS" panose="030F0702030302020204" pitchFamily="66" charset="0"/>
              </a:rPr>
              <a:t>Sub Topic</a:t>
            </a:r>
          </a:p>
        </p:txBody>
      </p:sp>
      <p:sp>
        <p:nvSpPr>
          <p:cNvPr id="84" name="Shape 84"/>
          <p:cNvSpPr/>
          <p:nvPr/>
        </p:nvSpPr>
        <p:spPr>
          <a:xfrm>
            <a:off x="4677938" y="6059716"/>
            <a:ext cx="3648923" cy="0"/>
          </a:xfrm>
          <a:prstGeom prst="line">
            <a:avLst/>
          </a:prstGeom>
          <a:ln w="38100">
            <a:solidFill>
              <a:srgbClr val="FFFFFF"/>
            </a:solidFill>
            <a:miter lim="400000"/>
          </a:ln>
        </p:spPr>
        <p:txBody>
          <a:bodyPr lIns="50800" tIns="50800" rIns="50800" bIns="50800" anchor="ctr"/>
          <a:lstStyle/>
          <a:p>
            <a:pPr lvl="0">
              <a:defRPr sz="3200">
                <a:effectLst>
                  <a:outerShdw blurRad="63500" dist="25400" dir="2700000" rotWithShape="0">
                    <a:srgbClr val="000000">
                      <a:alpha val="70000"/>
                    </a:srgbClr>
                  </a:outerShdw>
                </a:effectLst>
              </a:defRPr>
            </a:pPr>
            <a:endParaRPr/>
          </a:p>
        </p:txBody>
      </p:sp>
      <p:sp>
        <p:nvSpPr>
          <p:cNvPr id="85" name="Shape 85"/>
          <p:cNvSpPr/>
          <p:nvPr/>
        </p:nvSpPr>
        <p:spPr>
          <a:xfrm>
            <a:off x="5717730" y="5131778"/>
            <a:ext cx="1569340" cy="7694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5000">
                <a:solidFill>
                  <a:srgbClr val="A8E685"/>
                </a:solidFill>
              </a:defRPr>
            </a:lvl1pPr>
          </a:lstStyle>
          <a:p>
            <a:pPr lvl="0">
              <a:defRPr sz="1800">
                <a:solidFill>
                  <a:srgbClr val="000000"/>
                </a:solidFill>
              </a:defRPr>
            </a:pPr>
            <a:r>
              <a:rPr sz="5000">
                <a:solidFill>
                  <a:srgbClr val="A8E685"/>
                </a:solidFill>
                <a:latin typeface="Comic Sans MS" panose="030F0702030302020204" pitchFamily="66" charset="0"/>
              </a:rPr>
              <a:t>Claim</a:t>
            </a:r>
          </a:p>
        </p:txBody>
      </p:sp>
      <p:sp>
        <p:nvSpPr>
          <p:cNvPr id="86" name="Shape 86"/>
          <p:cNvSpPr/>
          <p:nvPr/>
        </p:nvSpPr>
        <p:spPr>
          <a:xfrm>
            <a:off x="5360804" y="6242475"/>
            <a:ext cx="2026196" cy="138499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marL="476250" lvl="0" indent="-476250" algn="l">
              <a:spcBef>
                <a:spcPts val="3600"/>
              </a:spcBef>
              <a:buSzPct val="43000"/>
              <a:buBlip>
                <a:blip r:embed="rId3"/>
              </a:buBlip>
              <a:defRPr sz="1800">
                <a:solidFill>
                  <a:srgbClr val="000000"/>
                </a:solidFill>
              </a:defRPr>
            </a:pPr>
            <a:r>
              <a:rPr sz="3000">
                <a:solidFill>
                  <a:srgbClr val="71B0E2"/>
                </a:solidFill>
                <a:latin typeface="Comic Sans MS" panose="030F0702030302020204" pitchFamily="66" charset="0"/>
              </a:rPr>
              <a:t>Reasons</a:t>
            </a:r>
          </a:p>
          <a:p>
            <a:pPr marL="476250" lvl="0" indent="-476250" algn="l">
              <a:spcBef>
                <a:spcPts val="3600"/>
              </a:spcBef>
              <a:buSzPct val="43000"/>
              <a:buBlip>
                <a:blip r:embed="rId3"/>
              </a:buBlip>
              <a:defRPr sz="1800">
                <a:solidFill>
                  <a:srgbClr val="000000"/>
                </a:solidFill>
              </a:defRPr>
            </a:pPr>
            <a:r>
              <a:rPr sz="3000">
                <a:solidFill>
                  <a:srgbClr val="71B0E2"/>
                </a:solidFill>
                <a:latin typeface="Comic Sans MS" panose="030F0702030302020204" pitchFamily="66" charset="0"/>
              </a:rPr>
              <a:t>Rebuttal</a:t>
            </a: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title"/>
          </p:nvPr>
        </p:nvSpPr>
        <p:spPr>
          <a:xfrm>
            <a:off x="97435" y="-73311"/>
            <a:ext cx="12809929" cy="2540001"/>
          </a:xfrm>
          <a:prstGeom prst="rect">
            <a:avLst/>
          </a:prstGeom>
        </p:spPr>
        <p:txBody>
          <a:bodyPr>
            <a:normAutofit fontScale="90000"/>
          </a:bodyPr>
          <a:lstStyle>
            <a:lvl1pPr algn="l">
              <a:defRPr sz="6100"/>
            </a:lvl1pPr>
          </a:lstStyle>
          <a:p>
            <a:pPr>
              <a:defRPr sz="1800">
                <a:solidFill>
                  <a:srgbClr val="000000"/>
                </a:solidFill>
              </a:defRPr>
            </a:pPr>
            <a:r>
              <a:rPr lang="en-US" sz="3600" dirty="0" smtClean="0">
                <a:solidFill>
                  <a:srgbClr val="FFFFFF"/>
                </a:solidFill>
                <a:latin typeface="Comic Sans MS" panose="030F0702030302020204" pitchFamily="66" charset="0"/>
              </a:rPr>
              <a:t>Practice Prompt:</a:t>
            </a:r>
            <a:br>
              <a:rPr lang="en-US" sz="3600" dirty="0" smtClean="0">
                <a:solidFill>
                  <a:srgbClr val="FFFFFF"/>
                </a:solidFill>
                <a:latin typeface="Comic Sans MS" panose="030F0702030302020204" pitchFamily="66" charset="0"/>
              </a:rPr>
            </a:br>
            <a:r>
              <a:rPr lang="en-US" sz="3600" dirty="0">
                <a:solidFill>
                  <a:schemeClr val="tx1">
                    <a:lumMod val="75000"/>
                  </a:schemeClr>
                </a:solidFill>
                <a:latin typeface="Comic Sans MS" panose="030F0702030302020204" pitchFamily="66" charset="0"/>
              </a:rPr>
              <a:t>The administration is considering changing Spartan Forum. They are not sure if it is productive. Write an essay that argues your opinion. </a:t>
            </a:r>
            <a:r>
              <a:rPr lang="en-US" sz="2000" dirty="0"/>
              <a:t/>
            </a:r>
            <a:br>
              <a:rPr lang="en-US" sz="2000" dirty="0"/>
            </a:br>
            <a:endParaRPr sz="4000" dirty="0">
              <a:solidFill>
                <a:srgbClr val="FFFFFF"/>
              </a:solidFill>
              <a:latin typeface="Comic Sans MS" panose="030F0702030302020204" pitchFamily="66" charset="0"/>
            </a:endParaRPr>
          </a:p>
        </p:txBody>
      </p:sp>
      <p:pic>
        <p:nvPicPr>
          <p:cNvPr id="78" name="Picture 77"/>
          <p:cNvPicPr/>
          <p:nvPr/>
        </p:nvPicPr>
        <p:blipFill>
          <a:blip r:embed="rId2">
            <a:extLst/>
          </a:blip>
          <a:stretch>
            <a:fillRect/>
          </a:stretch>
        </p:blipFill>
        <p:spPr>
          <a:xfrm rot="10800000">
            <a:off x="2052669" y="2009028"/>
            <a:ext cx="8899465" cy="7615144"/>
          </a:xfrm>
          <a:prstGeom prst="rect">
            <a:avLst/>
          </a:prstGeom>
        </p:spPr>
      </p:pic>
      <p:sp>
        <p:nvSpPr>
          <p:cNvPr id="80" name="Shape 80"/>
          <p:cNvSpPr/>
          <p:nvPr/>
        </p:nvSpPr>
        <p:spPr>
          <a:xfrm>
            <a:off x="3159080" y="3270973"/>
            <a:ext cx="6686640" cy="1"/>
          </a:xfrm>
          <a:prstGeom prst="line">
            <a:avLst/>
          </a:prstGeom>
          <a:ln w="38100">
            <a:solidFill>
              <a:srgbClr val="FFFFFF"/>
            </a:solidFill>
            <a:miter lim="400000"/>
          </a:ln>
        </p:spPr>
        <p:txBody>
          <a:bodyPr lIns="50800" tIns="50800" rIns="50800" bIns="50800" anchor="ctr"/>
          <a:lstStyle/>
          <a:p>
            <a:pPr lvl="0">
              <a:defRPr sz="3200">
                <a:effectLst>
                  <a:outerShdw blurRad="63500" dist="25400" dir="2700000" rotWithShape="0">
                    <a:srgbClr val="000000">
                      <a:alpha val="70000"/>
                    </a:srgbClr>
                  </a:outerShdw>
                </a:effectLst>
              </a:defRPr>
            </a:pPr>
            <a:endParaRPr/>
          </a:p>
        </p:txBody>
      </p:sp>
      <p:sp>
        <p:nvSpPr>
          <p:cNvPr id="81" name="Shape 81"/>
          <p:cNvSpPr/>
          <p:nvPr/>
        </p:nvSpPr>
        <p:spPr>
          <a:xfrm>
            <a:off x="5690479" y="2209296"/>
            <a:ext cx="1623841" cy="7694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5000">
                <a:solidFill>
                  <a:srgbClr val="FF7777"/>
                </a:solidFill>
              </a:defRPr>
            </a:lvl1pPr>
          </a:lstStyle>
          <a:p>
            <a:pPr lvl="0">
              <a:defRPr sz="1800">
                <a:solidFill>
                  <a:srgbClr val="000000"/>
                </a:solidFill>
              </a:defRPr>
            </a:pPr>
            <a:r>
              <a:rPr sz="5000" dirty="0">
                <a:solidFill>
                  <a:srgbClr val="FF7777"/>
                </a:solidFill>
                <a:latin typeface="Comic Sans MS" panose="030F0702030302020204" pitchFamily="66" charset="0"/>
              </a:rPr>
              <a:t>Topic</a:t>
            </a:r>
          </a:p>
        </p:txBody>
      </p:sp>
      <p:sp>
        <p:nvSpPr>
          <p:cNvPr id="82" name="Shape 82"/>
          <p:cNvSpPr/>
          <p:nvPr/>
        </p:nvSpPr>
        <p:spPr>
          <a:xfrm>
            <a:off x="3996529" y="4876800"/>
            <a:ext cx="5011741" cy="0"/>
          </a:xfrm>
          <a:prstGeom prst="line">
            <a:avLst/>
          </a:prstGeom>
          <a:ln w="38100">
            <a:solidFill>
              <a:srgbClr val="FFFFFF"/>
            </a:solidFill>
            <a:miter lim="400000"/>
          </a:ln>
        </p:spPr>
        <p:txBody>
          <a:bodyPr lIns="50800" tIns="50800" rIns="50800" bIns="50800" anchor="ctr"/>
          <a:lstStyle/>
          <a:p>
            <a:pPr lvl="0">
              <a:defRPr sz="3200">
                <a:effectLst>
                  <a:outerShdw blurRad="63500" dist="25400" dir="2700000" rotWithShape="0">
                    <a:srgbClr val="000000">
                      <a:alpha val="70000"/>
                    </a:srgbClr>
                  </a:outerShdw>
                </a:effectLst>
              </a:defRPr>
            </a:pPr>
            <a:endParaRPr/>
          </a:p>
        </p:txBody>
      </p:sp>
      <p:sp>
        <p:nvSpPr>
          <p:cNvPr id="83" name="Shape 83"/>
          <p:cNvSpPr/>
          <p:nvPr/>
        </p:nvSpPr>
        <p:spPr>
          <a:xfrm>
            <a:off x="5015615" y="3815123"/>
            <a:ext cx="2973570" cy="7694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5000">
                <a:solidFill>
                  <a:srgbClr val="FFE181"/>
                </a:solidFill>
              </a:defRPr>
            </a:lvl1pPr>
          </a:lstStyle>
          <a:p>
            <a:pPr lvl="0">
              <a:defRPr sz="1800">
                <a:solidFill>
                  <a:srgbClr val="000000"/>
                </a:solidFill>
              </a:defRPr>
            </a:pPr>
            <a:r>
              <a:rPr sz="5000">
                <a:solidFill>
                  <a:srgbClr val="FFE181"/>
                </a:solidFill>
                <a:latin typeface="Comic Sans MS" panose="030F0702030302020204" pitchFamily="66" charset="0"/>
              </a:rPr>
              <a:t>Sub Topic</a:t>
            </a:r>
          </a:p>
        </p:txBody>
      </p:sp>
      <p:sp>
        <p:nvSpPr>
          <p:cNvPr id="84" name="Shape 84"/>
          <p:cNvSpPr/>
          <p:nvPr/>
        </p:nvSpPr>
        <p:spPr>
          <a:xfrm>
            <a:off x="4677938" y="6059716"/>
            <a:ext cx="3648923" cy="0"/>
          </a:xfrm>
          <a:prstGeom prst="line">
            <a:avLst/>
          </a:prstGeom>
          <a:ln w="38100">
            <a:solidFill>
              <a:srgbClr val="FFFFFF"/>
            </a:solidFill>
            <a:miter lim="400000"/>
          </a:ln>
        </p:spPr>
        <p:txBody>
          <a:bodyPr lIns="50800" tIns="50800" rIns="50800" bIns="50800" anchor="ctr"/>
          <a:lstStyle/>
          <a:p>
            <a:pPr lvl="0">
              <a:defRPr sz="3200">
                <a:effectLst>
                  <a:outerShdw blurRad="63500" dist="25400" dir="2700000" rotWithShape="0">
                    <a:srgbClr val="000000">
                      <a:alpha val="70000"/>
                    </a:srgbClr>
                  </a:outerShdw>
                </a:effectLst>
              </a:defRPr>
            </a:pPr>
            <a:endParaRPr/>
          </a:p>
        </p:txBody>
      </p:sp>
      <p:sp>
        <p:nvSpPr>
          <p:cNvPr id="85" name="Shape 85"/>
          <p:cNvSpPr/>
          <p:nvPr/>
        </p:nvSpPr>
        <p:spPr>
          <a:xfrm>
            <a:off x="5717730" y="5131778"/>
            <a:ext cx="1569340" cy="769441"/>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defRPr sz="5000">
                <a:solidFill>
                  <a:srgbClr val="A8E685"/>
                </a:solidFill>
              </a:defRPr>
            </a:lvl1pPr>
          </a:lstStyle>
          <a:p>
            <a:pPr lvl="0">
              <a:defRPr sz="1800">
                <a:solidFill>
                  <a:srgbClr val="000000"/>
                </a:solidFill>
              </a:defRPr>
            </a:pPr>
            <a:r>
              <a:rPr sz="5000">
                <a:solidFill>
                  <a:srgbClr val="A8E685"/>
                </a:solidFill>
                <a:latin typeface="Comic Sans MS" panose="030F0702030302020204" pitchFamily="66" charset="0"/>
              </a:rPr>
              <a:t>Claim</a:t>
            </a:r>
          </a:p>
        </p:txBody>
      </p:sp>
      <p:sp>
        <p:nvSpPr>
          <p:cNvPr id="86" name="Shape 86"/>
          <p:cNvSpPr/>
          <p:nvPr/>
        </p:nvSpPr>
        <p:spPr>
          <a:xfrm>
            <a:off x="5360804" y="6242475"/>
            <a:ext cx="2026196" cy="1384995"/>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marL="476250" lvl="0" indent="-476250" algn="l">
              <a:spcBef>
                <a:spcPts val="3600"/>
              </a:spcBef>
              <a:buSzPct val="43000"/>
              <a:buBlip>
                <a:blip r:embed="rId3"/>
              </a:buBlip>
              <a:defRPr sz="1800">
                <a:solidFill>
                  <a:srgbClr val="000000"/>
                </a:solidFill>
              </a:defRPr>
            </a:pPr>
            <a:r>
              <a:rPr sz="3000">
                <a:solidFill>
                  <a:srgbClr val="71B0E2"/>
                </a:solidFill>
                <a:latin typeface="Comic Sans MS" panose="030F0702030302020204" pitchFamily="66" charset="0"/>
              </a:rPr>
              <a:t>Reasons</a:t>
            </a:r>
          </a:p>
          <a:p>
            <a:pPr marL="476250" lvl="0" indent="-476250" algn="l">
              <a:spcBef>
                <a:spcPts val="3600"/>
              </a:spcBef>
              <a:buSzPct val="43000"/>
              <a:buBlip>
                <a:blip r:embed="rId3"/>
              </a:buBlip>
              <a:defRPr sz="1800">
                <a:solidFill>
                  <a:srgbClr val="000000"/>
                </a:solidFill>
              </a:defRPr>
            </a:pPr>
            <a:r>
              <a:rPr sz="3000">
                <a:solidFill>
                  <a:srgbClr val="71B0E2"/>
                </a:solidFill>
                <a:latin typeface="Comic Sans MS" panose="030F0702030302020204" pitchFamily="66" charset="0"/>
              </a:rPr>
              <a:t>Rebuttal</a:t>
            </a:r>
          </a:p>
        </p:txBody>
      </p:sp>
    </p:spTree>
    <p:extLst>
      <p:ext uri="{BB962C8B-B14F-4D97-AF65-F5344CB8AC3E}">
        <p14:creationId xmlns:p14="http://schemas.microsoft.com/office/powerpoint/2010/main" val="3830092184"/>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a:themeElements>
    <a:clrScheme name="Chalkboard">
      <a:dk1>
        <a:srgbClr val="BC00FF"/>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halkboard">
  <a:themeElements>
    <a:clrScheme name="Chalkboard">
      <a:dk1>
        <a:srgbClr val="000000"/>
      </a:dk1>
      <a:lt1>
        <a:srgbClr val="FFFFFF"/>
      </a:lt1>
      <a:dk2>
        <a:srgbClr val="51504D"/>
      </a:dk2>
      <a:lt2>
        <a:srgbClr val="CBC8C2"/>
      </a:lt2>
      <a:accent1>
        <a:srgbClr val="71B0E2"/>
      </a:accent1>
      <a:accent2>
        <a:srgbClr val="A8E685"/>
      </a:accent2>
      <a:accent3>
        <a:srgbClr val="FFE181"/>
      </a:accent3>
      <a:accent4>
        <a:srgbClr val="F2A057"/>
      </a:accent4>
      <a:accent5>
        <a:srgbClr val="FF7777"/>
      </a:accent5>
      <a:accent6>
        <a:srgbClr val="D4ABEF"/>
      </a:accent6>
      <a:hlink>
        <a:srgbClr val="0000FF"/>
      </a:hlink>
      <a:folHlink>
        <a:srgbClr val="FF00FF"/>
      </a:folHlink>
    </a:clrScheme>
    <a:fontScheme name="Chalkboard">
      <a:majorFont>
        <a:latin typeface="Chalkduster"/>
        <a:ea typeface="Chalkduster"/>
        <a:cs typeface="Chalkduster"/>
      </a:majorFont>
      <a:minorFont>
        <a:latin typeface="Chalkduster"/>
        <a:ea typeface="Chalkduster"/>
        <a:cs typeface="Chalkduster"/>
      </a:minorFont>
    </a:fontScheme>
    <a:fmtScheme name="Chalkbo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
          <a:effectLst>
            <a:outerShdw blurRad="63500" dir="162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63500" dir="162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a:noFil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1" hangingPunct="0">
          <a:lnSpc>
            <a:spcPct val="100000"/>
          </a:lnSpc>
          <a:spcBef>
            <a:spcPts val="0"/>
          </a:spcBef>
          <a:spcAft>
            <a:spcPts val="0"/>
          </a:spcAft>
          <a:buClrTx/>
          <a:buSzTx/>
          <a:buFontTx/>
          <a:buNone/>
          <a:tabLst/>
          <a:defRPr kumimoji="0" sz="4200" b="0" i="0" u="none" strike="noStrike" cap="none" spc="0" normalizeH="0" baseline="0">
            <a:ln>
              <a:noFill/>
            </a:ln>
            <a:solidFill>
              <a:srgbClr val="FFFFFF"/>
            </a:solidFill>
            <a:effectLst/>
            <a:uFillTx/>
            <a:latin typeface="+mn-lt"/>
            <a:ea typeface="+mn-ea"/>
            <a:cs typeface="+mn-cs"/>
            <a:sym typeface="Chalkduste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245</TotalTime>
  <Words>342</Words>
  <Application>Microsoft Office PowerPoint</Application>
  <PresentationFormat>Custom</PresentationFormat>
  <Paragraphs>46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Avenir</vt:lpstr>
      <vt:lpstr>Calibri</vt:lpstr>
      <vt:lpstr>Chalkduster</vt:lpstr>
      <vt:lpstr>Comic Sans MS</vt:lpstr>
      <vt:lpstr>Gill Sans</vt:lpstr>
      <vt:lpstr>Times New Roman</vt:lpstr>
      <vt:lpstr>Chalkboard</vt:lpstr>
      <vt:lpstr>I believe that winter is the best season.  Winter is the best season.  Winter is the most enjoyable season.</vt:lpstr>
      <vt:lpstr>Funnel Introductions</vt:lpstr>
      <vt:lpstr>PowerPoint Presentation</vt:lpstr>
      <vt:lpstr>What is Calvin's Argument?</vt:lpstr>
      <vt:lpstr>Calvin's Funnel</vt:lpstr>
      <vt:lpstr>Example Prompt: Many schools in Utah have a "no homework" policy. SOJH does not. This makes the teachers happy. In a 5 paragraph essay, give a student's argument regarding homework. </vt:lpstr>
      <vt:lpstr>PowerPoint Presentation</vt:lpstr>
      <vt:lpstr>Planning Your Introduction</vt:lpstr>
      <vt:lpstr>Practice Prompt: The administration is considering changing Spartan Forum. They are not sure if it is productive. Write an essay that argues your opinion.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believe that winter is the best season.  Winter is the best season.  Winter is the most enjoyable season.</dc:title>
  <dc:creator>Jenna Norr</dc:creator>
  <cp:lastModifiedBy>Jenna Norr</cp:lastModifiedBy>
  <cp:revision>6</cp:revision>
  <dcterms:modified xsi:type="dcterms:W3CDTF">2015-01-06T22:00:04Z</dcterms:modified>
</cp:coreProperties>
</file>