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72" r:id="rId6"/>
    <p:sldId id="259" r:id="rId7"/>
    <p:sldId id="267" r:id="rId8"/>
    <p:sldId id="260" r:id="rId9"/>
    <p:sldId id="268" r:id="rId10"/>
    <p:sldId id="261" r:id="rId11"/>
    <p:sldId id="269" r:id="rId12"/>
    <p:sldId id="262" r:id="rId13"/>
    <p:sldId id="270" r:id="rId14"/>
    <p:sldId id="263" r:id="rId15"/>
    <p:sldId id="273" r:id="rId16"/>
    <p:sldId id="265" r:id="rId17"/>
    <p:sldId id="274" r:id="rId18"/>
    <p:sldId id="266"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p:cViewPr varScale="1">
        <p:scale>
          <a:sx n="15" d="100"/>
          <a:sy n="15" d="100"/>
        </p:scale>
        <p:origin x="34" y="38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984058-3C91-4506-BE22-87F755553296}"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128608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84058-3C91-4506-BE22-87F755553296}"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298561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84058-3C91-4506-BE22-87F755553296}"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416259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84058-3C91-4506-BE22-87F755553296}"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63501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84058-3C91-4506-BE22-87F755553296}"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87656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984058-3C91-4506-BE22-87F755553296}"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393797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984058-3C91-4506-BE22-87F755553296}"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324342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84058-3C91-4506-BE22-87F755553296}"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359256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84058-3C91-4506-BE22-87F755553296}"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327621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84058-3C91-4506-BE22-87F755553296}"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410897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84058-3C91-4506-BE22-87F755553296}"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AE671-A0F8-41ED-8C19-CB926B3A482C}" type="slidenum">
              <a:rPr lang="en-US" smtClean="0"/>
              <a:t>‹#›</a:t>
            </a:fld>
            <a:endParaRPr lang="en-US"/>
          </a:p>
        </p:txBody>
      </p:sp>
    </p:spTree>
    <p:extLst>
      <p:ext uri="{BB962C8B-B14F-4D97-AF65-F5344CB8AC3E}">
        <p14:creationId xmlns:p14="http://schemas.microsoft.com/office/powerpoint/2010/main" val="118247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84058-3C91-4506-BE22-87F755553296}" type="datetimeFigureOut">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AE671-A0F8-41ED-8C19-CB926B3A482C}" type="slidenum">
              <a:rPr lang="en-US" smtClean="0"/>
              <a:t>‹#›</a:t>
            </a:fld>
            <a:endParaRPr lang="en-US"/>
          </a:p>
        </p:txBody>
      </p:sp>
    </p:spTree>
    <p:extLst>
      <p:ext uri="{BB962C8B-B14F-4D97-AF65-F5344CB8AC3E}">
        <p14:creationId xmlns:p14="http://schemas.microsoft.com/office/powerpoint/2010/main" val="61703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hyperlink" Target="http://photos.oregonlive.com/photo-essay/2013/12/joyous_christmas_and_holiday_s.html" TargetMode="External"/><Relationship Id="rId2" Type="http://schemas.openxmlformats.org/officeDocument/2006/relationships/hyperlink" Target="http://content.time.com/time/photogallery/0,29307,1697456_1508640,00.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Celebration Text Features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0728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1000" y="278613"/>
            <a:ext cx="8305800" cy="5491887"/>
          </a:xfrm>
          <a:prstGeom prst="rect">
            <a:avLst/>
          </a:prstGeom>
        </p:spPr>
      </p:pic>
    </p:spTree>
    <p:extLst>
      <p:ext uri="{BB962C8B-B14F-4D97-AF65-F5344CB8AC3E}">
        <p14:creationId xmlns:p14="http://schemas.microsoft.com/office/powerpoint/2010/main" val="1317017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1000" y="278613"/>
            <a:ext cx="8305800" cy="5491887"/>
          </a:xfrm>
          <a:prstGeom prst="rect">
            <a:avLst/>
          </a:prstGeom>
        </p:spPr>
      </p:pic>
      <p:sp>
        <p:nvSpPr>
          <p:cNvPr id="3" name="Rectangle 2"/>
          <p:cNvSpPr/>
          <p:nvPr/>
        </p:nvSpPr>
        <p:spPr>
          <a:xfrm>
            <a:off x="533400" y="4293172"/>
            <a:ext cx="8153400" cy="923330"/>
          </a:xfrm>
          <a:prstGeom prst="rect">
            <a:avLst/>
          </a:prstGeom>
        </p:spPr>
        <p:txBody>
          <a:bodyPr wrap="square">
            <a:spAutoFit/>
          </a:bodyPr>
          <a:lstStyle/>
          <a:p>
            <a:r>
              <a:rPr lang="en-US" dirty="0" err="1"/>
              <a:t>Nobsa</a:t>
            </a:r>
            <a:r>
              <a:rPr lang="en-US" dirty="0"/>
              <a:t>, Colombia: International Poncho Day</a:t>
            </a:r>
          </a:p>
          <a:p>
            <a:r>
              <a:rPr lang="en-US" dirty="0"/>
              <a:t>Designed to promote the work of local artisans who weave traditional wool ponchos, the parade and festival are a relatively new celebration.</a:t>
            </a:r>
          </a:p>
        </p:txBody>
      </p:sp>
    </p:spTree>
    <p:extLst>
      <p:ext uri="{BB962C8B-B14F-4D97-AF65-F5344CB8AC3E}">
        <p14:creationId xmlns:p14="http://schemas.microsoft.com/office/powerpoint/2010/main" val="1229602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304800"/>
            <a:ext cx="8297501" cy="5486400"/>
          </a:xfrm>
          <a:prstGeom prst="rect">
            <a:avLst/>
          </a:prstGeom>
        </p:spPr>
      </p:pic>
    </p:spTree>
    <p:extLst>
      <p:ext uri="{BB962C8B-B14F-4D97-AF65-F5344CB8AC3E}">
        <p14:creationId xmlns:p14="http://schemas.microsoft.com/office/powerpoint/2010/main" val="975005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3400" y="304800"/>
            <a:ext cx="8297501" cy="5486400"/>
          </a:xfrm>
          <a:prstGeom prst="rect">
            <a:avLst/>
          </a:prstGeom>
        </p:spPr>
      </p:pic>
      <p:sp>
        <p:nvSpPr>
          <p:cNvPr id="3" name="Rectangle 2"/>
          <p:cNvSpPr/>
          <p:nvPr/>
        </p:nvSpPr>
        <p:spPr>
          <a:xfrm>
            <a:off x="469126" y="4876800"/>
            <a:ext cx="8446273" cy="923330"/>
          </a:xfrm>
          <a:prstGeom prst="rect">
            <a:avLst/>
          </a:prstGeom>
          <a:solidFill>
            <a:schemeClr val="bg1"/>
          </a:solidFill>
        </p:spPr>
        <p:txBody>
          <a:bodyPr wrap="square">
            <a:spAutoFit/>
          </a:bodyPr>
          <a:lstStyle/>
          <a:p>
            <a:r>
              <a:rPr lang="en-US" dirty="0" err="1"/>
              <a:t>Bunyol</a:t>
            </a:r>
            <a:r>
              <a:rPr lang="en-US" dirty="0"/>
              <a:t>, Spain: Tomatina</a:t>
            </a:r>
          </a:p>
          <a:p>
            <a:r>
              <a:rPr lang="en-US" dirty="0"/>
              <a:t>In late August, thousands of people pelt each other with over 250 lbs. of tomatoes in a span of 60 minutes in an event modestly described as the world's largest tomato fight.</a:t>
            </a:r>
          </a:p>
        </p:txBody>
      </p:sp>
    </p:spTree>
    <p:extLst>
      <p:ext uri="{BB962C8B-B14F-4D97-AF65-F5344CB8AC3E}">
        <p14:creationId xmlns:p14="http://schemas.microsoft.com/office/powerpoint/2010/main" val="60831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8759793" cy="579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SMARTInkShape-Group1"/>
          <p:cNvGrpSpPr/>
          <p:nvPr/>
        </p:nvGrpSpPr>
        <p:grpSpPr>
          <a:xfrm>
            <a:off x="1750219" y="4956085"/>
            <a:ext cx="549856" cy="937508"/>
            <a:chOff x="1750219" y="4956085"/>
            <a:chExt cx="549856" cy="937508"/>
          </a:xfrm>
        </p:grpSpPr>
        <p:sp>
          <p:nvSpPr>
            <p:cNvPr id="4" name="SMARTInkShape-1"/>
            <p:cNvSpPr/>
            <p:nvPr>
              <p:custDataLst>
                <p:tags r:id="rId1"/>
              </p:custDataLst>
            </p:nvPr>
          </p:nvSpPr>
          <p:spPr>
            <a:xfrm>
              <a:off x="1830586" y="5857875"/>
              <a:ext cx="469489" cy="17860"/>
            </a:xfrm>
            <a:custGeom>
              <a:avLst/>
              <a:gdLst/>
              <a:ahLst/>
              <a:cxnLst/>
              <a:rect l="0" t="0" r="0" b="0"/>
              <a:pathLst>
                <a:path w="469489" h="17860">
                  <a:moveTo>
                    <a:pt x="464344" y="8930"/>
                  </a:moveTo>
                  <a:lnTo>
                    <a:pt x="464344" y="8930"/>
                  </a:lnTo>
                  <a:lnTo>
                    <a:pt x="469084" y="8930"/>
                  </a:lnTo>
                  <a:lnTo>
                    <a:pt x="469488" y="9922"/>
                  </a:lnTo>
                  <a:lnTo>
                    <a:pt x="465217" y="16618"/>
                  </a:lnTo>
                  <a:lnTo>
                    <a:pt x="462086" y="17308"/>
                  </a:lnTo>
                  <a:lnTo>
                    <a:pt x="459862" y="17492"/>
                  </a:lnTo>
                  <a:lnTo>
                    <a:pt x="454745" y="15050"/>
                  </a:lnTo>
                  <a:lnTo>
                    <a:pt x="451991" y="13010"/>
                  </a:lnTo>
                  <a:lnTo>
                    <a:pt x="438635" y="10139"/>
                  </a:lnTo>
                  <a:lnTo>
                    <a:pt x="390725" y="4221"/>
                  </a:lnTo>
                  <a:lnTo>
                    <a:pt x="336481" y="556"/>
                  </a:lnTo>
                  <a:lnTo>
                    <a:pt x="292320" y="73"/>
                  </a:lnTo>
                  <a:lnTo>
                    <a:pt x="239345" y="9"/>
                  </a:lnTo>
                  <a:lnTo>
                    <a:pt x="185620" y="0"/>
                  </a:lnTo>
                  <a:lnTo>
                    <a:pt x="142785" y="992"/>
                  </a:lnTo>
                  <a:lnTo>
                    <a:pt x="91328" y="8378"/>
                  </a:lnTo>
                  <a:lnTo>
                    <a:pt x="38263" y="8897"/>
                  </a:lnTo>
                  <a:lnTo>
                    <a:pt x="23905" y="8920"/>
                  </a:lnTo>
                  <a:lnTo>
                    <a:pt x="0"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p:cNvSpPr/>
            <p:nvPr>
              <p:custDataLst>
                <p:tags r:id="rId2"/>
              </p:custDataLst>
            </p:nvPr>
          </p:nvSpPr>
          <p:spPr>
            <a:xfrm>
              <a:off x="1750219" y="4956085"/>
              <a:ext cx="223134" cy="312432"/>
            </a:xfrm>
            <a:custGeom>
              <a:avLst/>
              <a:gdLst/>
              <a:ahLst/>
              <a:cxnLst/>
              <a:rect l="0" t="0" r="0" b="0"/>
              <a:pathLst>
                <a:path w="223134" h="312432">
                  <a:moveTo>
                    <a:pt x="214312" y="8821"/>
                  </a:moveTo>
                  <a:lnTo>
                    <a:pt x="214312" y="8821"/>
                  </a:lnTo>
                  <a:lnTo>
                    <a:pt x="223133" y="0"/>
                  </a:lnTo>
                  <a:lnTo>
                    <a:pt x="215544" y="7589"/>
                  </a:lnTo>
                  <a:lnTo>
                    <a:pt x="194303" y="21142"/>
                  </a:lnTo>
                  <a:lnTo>
                    <a:pt x="190537" y="26865"/>
                  </a:lnTo>
                  <a:lnTo>
                    <a:pt x="187870" y="32716"/>
                  </a:lnTo>
                  <a:lnTo>
                    <a:pt x="183378" y="38623"/>
                  </a:lnTo>
                  <a:lnTo>
                    <a:pt x="162442" y="56120"/>
                  </a:lnTo>
                  <a:lnTo>
                    <a:pt x="127020" y="110300"/>
                  </a:lnTo>
                  <a:lnTo>
                    <a:pt x="86137" y="159452"/>
                  </a:lnTo>
                  <a:lnTo>
                    <a:pt x="52610" y="209361"/>
                  </a:lnTo>
                  <a:lnTo>
                    <a:pt x="24221" y="264071"/>
                  </a:lnTo>
                  <a:lnTo>
                    <a:pt x="0" y="3124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
            <p:cNvSpPr/>
            <p:nvPr>
              <p:custDataLst>
                <p:tags r:id="rId3"/>
              </p:custDataLst>
            </p:nvPr>
          </p:nvSpPr>
          <p:spPr>
            <a:xfrm>
              <a:off x="1982391" y="5036344"/>
              <a:ext cx="44635" cy="857249"/>
            </a:xfrm>
            <a:custGeom>
              <a:avLst/>
              <a:gdLst/>
              <a:ahLst/>
              <a:cxnLst/>
              <a:rect l="0" t="0" r="0" b="0"/>
              <a:pathLst>
                <a:path w="44635" h="857249">
                  <a:moveTo>
                    <a:pt x="0" y="0"/>
                  </a:moveTo>
                  <a:lnTo>
                    <a:pt x="0" y="0"/>
                  </a:lnTo>
                  <a:lnTo>
                    <a:pt x="7688" y="0"/>
                  </a:lnTo>
                  <a:lnTo>
                    <a:pt x="15813" y="6137"/>
                  </a:lnTo>
                  <a:lnTo>
                    <a:pt x="21249" y="7688"/>
                  </a:lnTo>
                  <a:lnTo>
                    <a:pt x="29888" y="37004"/>
                  </a:lnTo>
                  <a:lnTo>
                    <a:pt x="38731" y="88134"/>
                  </a:lnTo>
                  <a:lnTo>
                    <a:pt x="43479" y="140109"/>
                  </a:lnTo>
                  <a:lnTo>
                    <a:pt x="44494" y="194717"/>
                  </a:lnTo>
                  <a:lnTo>
                    <a:pt x="44603" y="246430"/>
                  </a:lnTo>
                  <a:lnTo>
                    <a:pt x="44634" y="293061"/>
                  </a:lnTo>
                  <a:lnTo>
                    <a:pt x="39904" y="336754"/>
                  </a:lnTo>
                  <a:lnTo>
                    <a:pt x="36545" y="388833"/>
                  </a:lnTo>
                  <a:lnTo>
                    <a:pt x="36956" y="429292"/>
                  </a:lnTo>
                  <a:lnTo>
                    <a:pt x="40568" y="468278"/>
                  </a:lnTo>
                  <a:lnTo>
                    <a:pt x="43439" y="515890"/>
                  </a:lnTo>
                  <a:lnTo>
                    <a:pt x="43417" y="567534"/>
                  </a:lnTo>
                  <a:lnTo>
                    <a:pt x="36928" y="623183"/>
                  </a:lnTo>
                  <a:lnTo>
                    <a:pt x="35878" y="672123"/>
                  </a:lnTo>
                  <a:lnTo>
                    <a:pt x="35732" y="724593"/>
                  </a:lnTo>
                  <a:lnTo>
                    <a:pt x="35719" y="773459"/>
                  </a:lnTo>
                  <a:lnTo>
                    <a:pt x="35718" y="823605"/>
                  </a:lnTo>
                  <a:lnTo>
                    <a:pt x="38364" y="830060"/>
                  </a:lnTo>
                  <a:lnTo>
                    <a:pt x="43407" y="837548"/>
                  </a:lnTo>
                  <a:lnTo>
                    <a:pt x="44280" y="843585"/>
                  </a:lnTo>
                  <a:lnTo>
                    <a:pt x="41839" y="848862"/>
                  </a:lnTo>
                  <a:lnTo>
                    <a:pt x="35719" y="857248"/>
                  </a:lnTo>
                  <a:lnTo>
                    <a:pt x="35718" y="839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9410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8759793" cy="579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 y="5152825"/>
            <a:ext cx="8835993" cy="923330"/>
          </a:xfrm>
          <a:prstGeom prst="rect">
            <a:avLst/>
          </a:prstGeom>
          <a:solidFill>
            <a:schemeClr val="bg1"/>
          </a:solidFill>
        </p:spPr>
        <p:txBody>
          <a:bodyPr wrap="square">
            <a:spAutoFit/>
          </a:bodyPr>
          <a:lstStyle/>
          <a:p>
            <a:r>
              <a:rPr lang="en-US" dirty="0"/>
              <a:t>Seoul, Korea </a:t>
            </a:r>
          </a:p>
          <a:p>
            <a:r>
              <a:rPr lang="en-US" dirty="0"/>
              <a:t>Korean postmen drive away on their delivery bikes for a gift-giving event at the Central Post Office.</a:t>
            </a:r>
          </a:p>
        </p:txBody>
      </p:sp>
      <p:grpSp>
        <p:nvGrpSpPr>
          <p:cNvPr id="7168" name="SMARTInkShape-Group28"/>
          <p:cNvGrpSpPr/>
          <p:nvPr/>
        </p:nvGrpSpPr>
        <p:grpSpPr>
          <a:xfrm>
            <a:off x="1750219" y="4956085"/>
            <a:ext cx="549856" cy="937508"/>
            <a:chOff x="1750219" y="4956085"/>
            <a:chExt cx="549856" cy="937508"/>
          </a:xfrm>
        </p:grpSpPr>
        <p:sp>
          <p:nvSpPr>
            <p:cNvPr id="29" name="SMARTInkShape-48"/>
            <p:cNvSpPr/>
            <p:nvPr>
              <p:custDataLst>
                <p:tags r:id="rId1"/>
              </p:custDataLst>
            </p:nvPr>
          </p:nvSpPr>
          <p:spPr>
            <a:xfrm>
              <a:off x="1982391" y="5036344"/>
              <a:ext cx="44635" cy="857249"/>
            </a:xfrm>
            <a:custGeom>
              <a:avLst/>
              <a:gdLst/>
              <a:ahLst/>
              <a:cxnLst/>
              <a:rect l="0" t="0" r="0" b="0"/>
              <a:pathLst>
                <a:path w="44635" h="857249">
                  <a:moveTo>
                    <a:pt x="0" y="0"/>
                  </a:moveTo>
                  <a:lnTo>
                    <a:pt x="0" y="0"/>
                  </a:lnTo>
                  <a:lnTo>
                    <a:pt x="7688" y="0"/>
                  </a:lnTo>
                  <a:lnTo>
                    <a:pt x="15813" y="6137"/>
                  </a:lnTo>
                  <a:lnTo>
                    <a:pt x="21249" y="7688"/>
                  </a:lnTo>
                  <a:lnTo>
                    <a:pt x="29888" y="37004"/>
                  </a:lnTo>
                  <a:lnTo>
                    <a:pt x="38731" y="88134"/>
                  </a:lnTo>
                  <a:lnTo>
                    <a:pt x="43479" y="140109"/>
                  </a:lnTo>
                  <a:lnTo>
                    <a:pt x="44494" y="194717"/>
                  </a:lnTo>
                  <a:lnTo>
                    <a:pt x="44603" y="246430"/>
                  </a:lnTo>
                  <a:lnTo>
                    <a:pt x="44634" y="293061"/>
                  </a:lnTo>
                  <a:lnTo>
                    <a:pt x="39904" y="336754"/>
                  </a:lnTo>
                  <a:lnTo>
                    <a:pt x="36545" y="388833"/>
                  </a:lnTo>
                  <a:lnTo>
                    <a:pt x="36956" y="429292"/>
                  </a:lnTo>
                  <a:lnTo>
                    <a:pt x="40568" y="468278"/>
                  </a:lnTo>
                  <a:lnTo>
                    <a:pt x="43439" y="515890"/>
                  </a:lnTo>
                  <a:lnTo>
                    <a:pt x="43417" y="567534"/>
                  </a:lnTo>
                  <a:lnTo>
                    <a:pt x="36928" y="623183"/>
                  </a:lnTo>
                  <a:lnTo>
                    <a:pt x="35878" y="672123"/>
                  </a:lnTo>
                  <a:lnTo>
                    <a:pt x="35732" y="724593"/>
                  </a:lnTo>
                  <a:lnTo>
                    <a:pt x="35719" y="773459"/>
                  </a:lnTo>
                  <a:lnTo>
                    <a:pt x="35718" y="823605"/>
                  </a:lnTo>
                  <a:lnTo>
                    <a:pt x="38364" y="830060"/>
                  </a:lnTo>
                  <a:lnTo>
                    <a:pt x="43407" y="837548"/>
                  </a:lnTo>
                  <a:lnTo>
                    <a:pt x="44280" y="843585"/>
                  </a:lnTo>
                  <a:lnTo>
                    <a:pt x="41839" y="848862"/>
                  </a:lnTo>
                  <a:lnTo>
                    <a:pt x="35719" y="857248"/>
                  </a:lnTo>
                  <a:lnTo>
                    <a:pt x="35718" y="839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49"/>
            <p:cNvSpPr/>
            <p:nvPr>
              <p:custDataLst>
                <p:tags r:id="rId2"/>
              </p:custDataLst>
            </p:nvPr>
          </p:nvSpPr>
          <p:spPr>
            <a:xfrm>
              <a:off x="1750219" y="4956085"/>
              <a:ext cx="223134" cy="312432"/>
            </a:xfrm>
            <a:custGeom>
              <a:avLst/>
              <a:gdLst/>
              <a:ahLst/>
              <a:cxnLst/>
              <a:rect l="0" t="0" r="0" b="0"/>
              <a:pathLst>
                <a:path w="223134" h="312432">
                  <a:moveTo>
                    <a:pt x="214312" y="8821"/>
                  </a:moveTo>
                  <a:lnTo>
                    <a:pt x="214312" y="8821"/>
                  </a:lnTo>
                  <a:lnTo>
                    <a:pt x="223133" y="0"/>
                  </a:lnTo>
                  <a:lnTo>
                    <a:pt x="215544" y="7589"/>
                  </a:lnTo>
                  <a:lnTo>
                    <a:pt x="194303" y="21142"/>
                  </a:lnTo>
                  <a:lnTo>
                    <a:pt x="190537" y="26865"/>
                  </a:lnTo>
                  <a:lnTo>
                    <a:pt x="187870" y="32716"/>
                  </a:lnTo>
                  <a:lnTo>
                    <a:pt x="183378" y="38623"/>
                  </a:lnTo>
                  <a:lnTo>
                    <a:pt x="162442" y="56120"/>
                  </a:lnTo>
                  <a:lnTo>
                    <a:pt x="127020" y="110300"/>
                  </a:lnTo>
                  <a:lnTo>
                    <a:pt x="86137" y="159452"/>
                  </a:lnTo>
                  <a:lnTo>
                    <a:pt x="52610" y="209361"/>
                  </a:lnTo>
                  <a:lnTo>
                    <a:pt x="24221" y="264071"/>
                  </a:lnTo>
                  <a:lnTo>
                    <a:pt x="0" y="3124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50"/>
            <p:cNvSpPr/>
            <p:nvPr>
              <p:custDataLst>
                <p:tags r:id="rId3"/>
              </p:custDataLst>
            </p:nvPr>
          </p:nvSpPr>
          <p:spPr>
            <a:xfrm>
              <a:off x="1830586" y="5857875"/>
              <a:ext cx="469489" cy="17860"/>
            </a:xfrm>
            <a:custGeom>
              <a:avLst/>
              <a:gdLst/>
              <a:ahLst/>
              <a:cxnLst/>
              <a:rect l="0" t="0" r="0" b="0"/>
              <a:pathLst>
                <a:path w="469489" h="17860">
                  <a:moveTo>
                    <a:pt x="464344" y="8930"/>
                  </a:moveTo>
                  <a:lnTo>
                    <a:pt x="464344" y="8930"/>
                  </a:lnTo>
                  <a:lnTo>
                    <a:pt x="469084" y="8930"/>
                  </a:lnTo>
                  <a:lnTo>
                    <a:pt x="469488" y="9922"/>
                  </a:lnTo>
                  <a:lnTo>
                    <a:pt x="465217" y="16618"/>
                  </a:lnTo>
                  <a:lnTo>
                    <a:pt x="462086" y="17308"/>
                  </a:lnTo>
                  <a:lnTo>
                    <a:pt x="459862" y="17492"/>
                  </a:lnTo>
                  <a:lnTo>
                    <a:pt x="454745" y="15050"/>
                  </a:lnTo>
                  <a:lnTo>
                    <a:pt x="451991" y="13010"/>
                  </a:lnTo>
                  <a:lnTo>
                    <a:pt x="438635" y="10139"/>
                  </a:lnTo>
                  <a:lnTo>
                    <a:pt x="390725" y="4221"/>
                  </a:lnTo>
                  <a:lnTo>
                    <a:pt x="336481" y="556"/>
                  </a:lnTo>
                  <a:lnTo>
                    <a:pt x="292320" y="73"/>
                  </a:lnTo>
                  <a:lnTo>
                    <a:pt x="239345" y="9"/>
                  </a:lnTo>
                  <a:lnTo>
                    <a:pt x="185620" y="0"/>
                  </a:lnTo>
                  <a:lnTo>
                    <a:pt x="142785" y="992"/>
                  </a:lnTo>
                  <a:lnTo>
                    <a:pt x="91328" y="8378"/>
                  </a:lnTo>
                  <a:lnTo>
                    <a:pt x="38263" y="8897"/>
                  </a:lnTo>
                  <a:lnTo>
                    <a:pt x="23905" y="8920"/>
                  </a:lnTo>
                  <a:lnTo>
                    <a:pt x="0"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6990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stretch>
            <a:fillRect/>
          </a:stretch>
        </p:blipFill>
        <p:spPr>
          <a:xfrm>
            <a:off x="430033" y="274638"/>
            <a:ext cx="8256767" cy="5459466"/>
          </a:xfrm>
          <a:prstGeom prst="rect">
            <a:avLst/>
          </a:prstGeom>
        </p:spPr>
      </p:pic>
      <p:sp>
        <p:nvSpPr>
          <p:cNvPr id="13" name="SMARTInkShape-47"/>
          <p:cNvSpPr/>
          <p:nvPr>
            <p:custDataLst>
              <p:tags r:id="rId1"/>
            </p:custDataLst>
          </p:nvPr>
        </p:nvSpPr>
        <p:spPr>
          <a:xfrm>
            <a:off x="1893094" y="6009745"/>
            <a:ext cx="607220" cy="580365"/>
          </a:xfrm>
          <a:custGeom>
            <a:avLst/>
            <a:gdLst/>
            <a:ahLst/>
            <a:cxnLst/>
            <a:rect l="0" t="0" r="0" b="0"/>
            <a:pathLst>
              <a:path w="607220" h="580365">
                <a:moveTo>
                  <a:pt x="0" y="107091"/>
                </a:moveTo>
                <a:lnTo>
                  <a:pt x="0" y="107091"/>
                </a:lnTo>
                <a:lnTo>
                  <a:pt x="17651" y="104445"/>
                </a:lnTo>
                <a:lnTo>
                  <a:pt x="69911" y="93530"/>
                </a:lnTo>
                <a:lnTo>
                  <a:pt x="88704" y="80084"/>
                </a:lnTo>
                <a:lnTo>
                  <a:pt x="105826" y="68352"/>
                </a:lnTo>
                <a:lnTo>
                  <a:pt x="160782" y="32492"/>
                </a:lnTo>
                <a:lnTo>
                  <a:pt x="170016" y="24988"/>
                </a:lnTo>
                <a:lnTo>
                  <a:pt x="182719" y="20992"/>
                </a:lnTo>
                <a:lnTo>
                  <a:pt x="210387" y="13685"/>
                </a:lnTo>
                <a:lnTo>
                  <a:pt x="240976" y="2432"/>
                </a:lnTo>
                <a:lnTo>
                  <a:pt x="293366" y="0"/>
                </a:lnTo>
                <a:lnTo>
                  <a:pt x="305010" y="956"/>
                </a:lnTo>
                <a:lnTo>
                  <a:pt x="350472" y="23851"/>
                </a:lnTo>
                <a:lnTo>
                  <a:pt x="368601" y="38644"/>
                </a:lnTo>
                <a:lnTo>
                  <a:pt x="395870" y="78721"/>
                </a:lnTo>
                <a:lnTo>
                  <a:pt x="408671" y="125005"/>
                </a:lnTo>
                <a:lnTo>
                  <a:pt x="410643" y="174314"/>
                </a:lnTo>
                <a:lnTo>
                  <a:pt x="405989" y="193044"/>
                </a:lnTo>
                <a:lnTo>
                  <a:pt x="395315" y="223128"/>
                </a:lnTo>
                <a:lnTo>
                  <a:pt x="390974" y="241022"/>
                </a:lnTo>
                <a:lnTo>
                  <a:pt x="368026" y="289653"/>
                </a:lnTo>
                <a:lnTo>
                  <a:pt x="331976" y="344848"/>
                </a:lnTo>
                <a:lnTo>
                  <a:pt x="296719" y="395473"/>
                </a:lnTo>
                <a:lnTo>
                  <a:pt x="283176" y="419598"/>
                </a:lnTo>
                <a:lnTo>
                  <a:pt x="247433" y="470308"/>
                </a:lnTo>
                <a:lnTo>
                  <a:pt x="230151" y="524693"/>
                </a:lnTo>
                <a:lnTo>
                  <a:pt x="226312" y="531809"/>
                </a:lnTo>
                <a:lnTo>
                  <a:pt x="223646" y="542759"/>
                </a:lnTo>
                <a:lnTo>
                  <a:pt x="230966" y="552168"/>
                </a:lnTo>
                <a:lnTo>
                  <a:pt x="244495" y="565881"/>
                </a:lnTo>
                <a:lnTo>
                  <a:pt x="250216" y="568966"/>
                </a:lnTo>
                <a:lnTo>
                  <a:pt x="292862" y="579508"/>
                </a:lnTo>
                <a:lnTo>
                  <a:pt x="341606" y="580314"/>
                </a:lnTo>
                <a:lnTo>
                  <a:pt x="394281" y="580361"/>
                </a:lnTo>
                <a:lnTo>
                  <a:pt x="446605" y="580364"/>
                </a:lnTo>
                <a:lnTo>
                  <a:pt x="495332" y="580364"/>
                </a:lnTo>
                <a:lnTo>
                  <a:pt x="526689" y="579372"/>
                </a:lnTo>
                <a:lnTo>
                  <a:pt x="578384" y="571987"/>
                </a:lnTo>
                <a:lnTo>
                  <a:pt x="607219" y="5714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6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stretch>
            <a:fillRect/>
          </a:stretch>
        </p:blipFill>
        <p:spPr>
          <a:xfrm>
            <a:off x="430033" y="274638"/>
            <a:ext cx="8256767" cy="5459466"/>
          </a:xfrm>
          <a:prstGeom prst="rect">
            <a:avLst/>
          </a:prstGeom>
        </p:spPr>
      </p:pic>
      <p:sp>
        <p:nvSpPr>
          <p:cNvPr id="3" name="Rectangle 2"/>
          <p:cNvSpPr/>
          <p:nvPr/>
        </p:nvSpPr>
        <p:spPr>
          <a:xfrm>
            <a:off x="430033" y="5363414"/>
            <a:ext cx="8332967" cy="646331"/>
          </a:xfrm>
          <a:prstGeom prst="rect">
            <a:avLst/>
          </a:prstGeom>
          <a:solidFill>
            <a:schemeClr val="bg1"/>
          </a:solidFill>
        </p:spPr>
        <p:txBody>
          <a:bodyPr wrap="square">
            <a:spAutoFit/>
          </a:bodyPr>
          <a:lstStyle/>
          <a:p>
            <a:r>
              <a:rPr lang="en-US" b="1" dirty="0" err="1">
                <a:latin typeface="Georgia" panose="02040502050405020303" pitchFamily="18" charset="0"/>
              </a:rPr>
              <a:t>Siliguri</a:t>
            </a:r>
            <a:r>
              <a:rPr lang="en-US" b="1" dirty="0">
                <a:latin typeface="Georgia" panose="02040502050405020303" pitchFamily="18" charset="0"/>
              </a:rPr>
              <a:t>, India </a:t>
            </a:r>
            <a:r>
              <a:rPr lang="en-US" dirty="0"/>
              <a:t/>
            </a:r>
            <a:br>
              <a:rPr lang="en-US" dirty="0"/>
            </a:br>
            <a:r>
              <a:rPr lang="en-US" dirty="0">
                <a:latin typeface="Georgia" panose="02040502050405020303" pitchFamily="18" charset="0"/>
              </a:rPr>
              <a:t>School children wearing Santa Claus masks work in their classroom.</a:t>
            </a:r>
            <a:endParaRPr lang="en-US" dirty="0"/>
          </a:p>
        </p:txBody>
      </p:sp>
      <p:sp>
        <p:nvSpPr>
          <p:cNvPr id="10" name="SMARTInkShape-46"/>
          <p:cNvSpPr/>
          <p:nvPr>
            <p:custDataLst>
              <p:tags r:id="rId1"/>
            </p:custDataLst>
          </p:nvPr>
        </p:nvSpPr>
        <p:spPr>
          <a:xfrm>
            <a:off x="1893094" y="6009745"/>
            <a:ext cx="607220" cy="580365"/>
          </a:xfrm>
          <a:custGeom>
            <a:avLst/>
            <a:gdLst/>
            <a:ahLst/>
            <a:cxnLst/>
            <a:rect l="0" t="0" r="0" b="0"/>
            <a:pathLst>
              <a:path w="607220" h="580365">
                <a:moveTo>
                  <a:pt x="0" y="107091"/>
                </a:moveTo>
                <a:lnTo>
                  <a:pt x="0" y="107091"/>
                </a:lnTo>
                <a:lnTo>
                  <a:pt x="17651" y="104445"/>
                </a:lnTo>
                <a:lnTo>
                  <a:pt x="69911" y="93530"/>
                </a:lnTo>
                <a:lnTo>
                  <a:pt x="88704" y="80084"/>
                </a:lnTo>
                <a:lnTo>
                  <a:pt x="105826" y="68352"/>
                </a:lnTo>
                <a:lnTo>
                  <a:pt x="160782" y="32492"/>
                </a:lnTo>
                <a:lnTo>
                  <a:pt x="170016" y="24988"/>
                </a:lnTo>
                <a:lnTo>
                  <a:pt x="182719" y="20992"/>
                </a:lnTo>
                <a:lnTo>
                  <a:pt x="210387" y="13685"/>
                </a:lnTo>
                <a:lnTo>
                  <a:pt x="240976" y="2432"/>
                </a:lnTo>
                <a:lnTo>
                  <a:pt x="293366" y="0"/>
                </a:lnTo>
                <a:lnTo>
                  <a:pt x="305010" y="956"/>
                </a:lnTo>
                <a:lnTo>
                  <a:pt x="350472" y="23851"/>
                </a:lnTo>
                <a:lnTo>
                  <a:pt x="368601" y="38644"/>
                </a:lnTo>
                <a:lnTo>
                  <a:pt x="395870" y="78721"/>
                </a:lnTo>
                <a:lnTo>
                  <a:pt x="408671" y="125005"/>
                </a:lnTo>
                <a:lnTo>
                  <a:pt x="410643" y="174314"/>
                </a:lnTo>
                <a:lnTo>
                  <a:pt x="405989" y="193044"/>
                </a:lnTo>
                <a:lnTo>
                  <a:pt x="395315" y="223128"/>
                </a:lnTo>
                <a:lnTo>
                  <a:pt x="390974" y="241022"/>
                </a:lnTo>
                <a:lnTo>
                  <a:pt x="368026" y="289653"/>
                </a:lnTo>
                <a:lnTo>
                  <a:pt x="331976" y="344848"/>
                </a:lnTo>
                <a:lnTo>
                  <a:pt x="296719" y="395473"/>
                </a:lnTo>
                <a:lnTo>
                  <a:pt x="283176" y="419598"/>
                </a:lnTo>
                <a:lnTo>
                  <a:pt x="247433" y="470308"/>
                </a:lnTo>
                <a:lnTo>
                  <a:pt x="230151" y="524693"/>
                </a:lnTo>
                <a:lnTo>
                  <a:pt x="226312" y="531809"/>
                </a:lnTo>
                <a:lnTo>
                  <a:pt x="223646" y="542759"/>
                </a:lnTo>
                <a:lnTo>
                  <a:pt x="230966" y="552168"/>
                </a:lnTo>
                <a:lnTo>
                  <a:pt x="244495" y="565881"/>
                </a:lnTo>
                <a:lnTo>
                  <a:pt x="250216" y="568966"/>
                </a:lnTo>
                <a:lnTo>
                  <a:pt x="292862" y="579508"/>
                </a:lnTo>
                <a:lnTo>
                  <a:pt x="341606" y="580314"/>
                </a:lnTo>
                <a:lnTo>
                  <a:pt x="394281" y="580361"/>
                </a:lnTo>
                <a:lnTo>
                  <a:pt x="446605" y="580364"/>
                </a:lnTo>
                <a:lnTo>
                  <a:pt x="495332" y="580364"/>
                </a:lnTo>
                <a:lnTo>
                  <a:pt x="526689" y="579372"/>
                </a:lnTo>
                <a:lnTo>
                  <a:pt x="578384" y="571987"/>
                </a:lnTo>
                <a:lnTo>
                  <a:pt x="607219" y="5714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33466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35092"/>
            <a:ext cx="9144000" cy="609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MARTInkShape-33"/>
          <p:cNvSpPr/>
          <p:nvPr>
            <p:custDataLst>
              <p:tags r:id="rId1"/>
            </p:custDataLst>
          </p:nvPr>
        </p:nvSpPr>
        <p:spPr>
          <a:xfrm>
            <a:off x="2027039" y="5465147"/>
            <a:ext cx="462532" cy="839213"/>
          </a:xfrm>
          <a:custGeom>
            <a:avLst/>
            <a:gdLst/>
            <a:ahLst/>
            <a:cxnLst/>
            <a:rect l="0" t="0" r="0" b="0"/>
            <a:pathLst>
              <a:path w="462532" h="839213">
                <a:moveTo>
                  <a:pt x="0" y="151626"/>
                </a:moveTo>
                <a:lnTo>
                  <a:pt x="0" y="151626"/>
                </a:lnTo>
                <a:lnTo>
                  <a:pt x="4740" y="156367"/>
                </a:lnTo>
                <a:lnTo>
                  <a:pt x="12360" y="158694"/>
                </a:lnTo>
                <a:lnTo>
                  <a:pt x="28679" y="160188"/>
                </a:lnTo>
                <a:lnTo>
                  <a:pt x="35236" y="157747"/>
                </a:lnTo>
                <a:lnTo>
                  <a:pt x="65476" y="130742"/>
                </a:lnTo>
                <a:lnTo>
                  <a:pt x="105294" y="79568"/>
                </a:lnTo>
                <a:lnTo>
                  <a:pt x="145053" y="33740"/>
                </a:lnTo>
                <a:lnTo>
                  <a:pt x="184216" y="6662"/>
                </a:lnTo>
                <a:lnTo>
                  <a:pt x="202308" y="1848"/>
                </a:lnTo>
                <a:lnTo>
                  <a:pt x="238117" y="0"/>
                </a:lnTo>
                <a:lnTo>
                  <a:pt x="255982" y="4615"/>
                </a:lnTo>
                <a:lnTo>
                  <a:pt x="291703" y="28504"/>
                </a:lnTo>
                <a:lnTo>
                  <a:pt x="300963" y="40351"/>
                </a:lnTo>
                <a:lnTo>
                  <a:pt x="331979" y="90641"/>
                </a:lnTo>
                <a:lnTo>
                  <a:pt x="344014" y="132267"/>
                </a:lnTo>
                <a:lnTo>
                  <a:pt x="347420" y="178707"/>
                </a:lnTo>
                <a:lnTo>
                  <a:pt x="343352" y="226098"/>
                </a:lnTo>
                <a:lnTo>
                  <a:pt x="332994" y="272685"/>
                </a:lnTo>
                <a:lnTo>
                  <a:pt x="313702" y="325509"/>
                </a:lnTo>
                <a:lnTo>
                  <a:pt x="284378" y="378644"/>
                </a:lnTo>
                <a:lnTo>
                  <a:pt x="236221" y="434286"/>
                </a:lnTo>
                <a:lnTo>
                  <a:pt x="232705" y="444527"/>
                </a:lnTo>
                <a:lnTo>
                  <a:pt x="231535" y="445120"/>
                </a:lnTo>
                <a:lnTo>
                  <a:pt x="227133" y="445955"/>
                </a:lnTo>
                <a:lnTo>
                  <a:pt x="261666" y="448951"/>
                </a:lnTo>
                <a:lnTo>
                  <a:pt x="272069" y="452443"/>
                </a:lnTo>
                <a:lnTo>
                  <a:pt x="323280" y="459868"/>
                </a:lnTo>
                <a:lnTo>
                  <a:pt x="377531" y="482090"/>
                </a:lnTo>
                <a:lnTo>
                  <a:pt x="393018" y="488999"/>
                </a:lnTo>
                <a:lnTo>
                  <a:pt x="425271" y="515293"/>
                </a:lnTo>
                <a:lnTo>
                  <a:pt x="448905" y="550532"/>
                </a:lnTo>
                <a:lnTo>
                  <a:pt x="460265" y="580444"/>
                </a:lnTo>
                <a:lnTo>
                  <a:pt x="462531" y="593897"/>
                </a:lnTo>
                <a:lnTo>
                  <a:pt x="456496" y="638432"/>
                </a:lnTo>
                <a:lnTo>
                  <a:pt x="431152" y="690470"/>
                </a:lnTo>
                <a:lnTo>
                  <a:pt x="414712" y="714112"/>
                </a:lnTo>
                <a:lnTo>
                  <a:pt x="371817" y="751631"/>
                </a:lnTo>
                <a:lnTo>
                  <a:pt x="321185" y="779493"/>
                </a:lnTo>
                <a:lnTo>
                  <a:pt x="268858" y="799247"/>
                </a:lnTo>
                <a:lnTo>
                  <a:pt x="216405" y="810313"/>
                </a:lnTo>
                <a:lnTo>
                  <a:pt x="197073" y="814444"/>
                </a:lnTo>
                <a:lnTo>
                  <a:pt x="142891" y="832197"/>
                </a:lnTo>
                <a:lnTo>
                  <a:pt x="125021" y="837133"/>
                </a:lnTo>
                <a:lnTo>
                  <a:pt x="70360" y="839196"/>
                </a:lnTo>
                <a:lnTo>
                  <a:pt x="62508" y="8392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58629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Credits</a:t>
            </a:r>
            <a:endParaRPr lang="en-US" dirty="0"/>
          </a:p>
        </p:txBody>
      </p:sp>
      <p:sp>
        <p:nvSpPr>
          <p:cNvPr id="3" name="Content Placeholder 2"/>
          <p:cNvSpPr>
            <a:spLocks noGrp="1"/>
          </p:cNvSpPr>
          <p:nvPr>
            <p:ph idx="1"/>
          </p:nvPr>
        </p:nvSpPr>
        <p:spPr/>
        <p:txBody>
          <a:bodyPr/>
          <a:lstStyle/>
          <a:p>
            <a:r>
              <a:rPr lang="en-US" dirty="0" smtClean="0"/>
              <a:t>These photos came from these photo essays:</a:t>
            </a:r>
          </a:p>
          <a:p>
            <a:r>
              <a:rPr lang="en-US" dirty="0" smtClean="0">
                <a:hlinkClick r:id="rId2"/>
              </a:rPr>
              <a:t>http://content.time.com/time/photogallery/0,29307,1697456_1508640,00.html</a:t>
            </a:r>
            <a:endParaRPr lang="en-US" dirty="0" smtClean="0"/>
          </a:p>
          <a:p>
            <a:r>
              <a:rPr lang="en-US">
                <a:hlinkClick r:id="rId3"/>
              </a:rPr>
              <a:t>http://photos.oregonlive.com/photo-essay/2013/12/joyous_christmas_and_holiday_s.html</a:t>
            </a:r>
            <a:endParaRPr lang="en-US" dirty="0"/>
          </a:p>
        </p:txBody>
      </p:sp>
    </p:spTree>
    <p:extLst>
      <p:ext uri="{BB962C8B-B14F-4D97-AF65-F5344CB8AC3E}">
        <p14:creationId xmlns:p14="http://schemas.microsoft.com/office/powerpoint/2010/main" val="2822112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63163" y="274638"/>
            <a:ext cx="8227874" cy="5440362"/>
          </a:xfrm>
          <a:prstGeom prst="rect">
            <a:avLst/>
          </a:prstGeom>
        </p:spPr>
      </p:pic>
    </p:spTree>
    <p:extLst>
      <p:ext uri="{BB962C8B-B14F-4D97-AF65-F5344CB8AC3E}">
        <p14:creationId xmlns:p14="http://schemas.microsoft.com/office/powerpoint/2010/main" val="2651274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8926" y="274638"/>
            <a:ext cx="8227874" cy="5440362"/>
          </a:xfrm>
          <a:prstGeom prst="rect">
            <a:avLst/>
          </a:prstGeom>
        </p:spPr>
      </p:pic>
      <p:sp>
        <p:nvSpPr>
          <p:cNvPr id="5" name="Rectangle 4"/>
          <p:cNvSpPr/>
          <p:nvPr/>
        </p:nvSpPr>
        <p:spPr>
          <a:xfrm>
            <a:off x="457200" y="4572000"/>
            <a:ext cx="8229600" cy="1754326"/>
          </a:xfrm>
          <a:prstGeom prst="rect">
            <a:avLst/>
          </a:prstGeom>
          <a:solidFill>
            <a:schemeClr val="bg1"/>
          </a:solidFill>
        </p:spPr>
        <p:txBody>
          <a:bodyPr wrap="square">
            <a:spAutoFit/>
          </a:bodyPr>
          <a:lstStyle/>
          <a:p>
            <a:r>
              <a:rPr lang="en-US" b="1" dirty="0">
                <a:latin typeface="Georgia" panose="02040502050405020303" pitchFamily="18" charset="0"/>
              </a:rPr>
              <a:t>Ivrea, Italy: The Battle of Oranges</a:t>
            </a:r>
            <a:r>
              <a:rPr lang="en-US" dirty="0"/>
              <a:t/>
            </a:r>
            <a:br>
              <a:rPr lang="en-US" dirty="0"/>
            </a:br>
            <a:r>
              <a:rPr lang="en-US" dirty="0">
                <a:latin typeface="Georgia" panose="02040502050405020303" pitchFamily="18" charset="0"/>
              </a:rPr>
              <a:t>The origins of this festival are not well understood, particularly because oranges do not grow in the Alps of Italy, where the town is located. One legend has it that the Battle commemorates a popular rebellion of the 13th century, when the local poor deemed the largess of their feudal lord as inadequate, and threw it back in his face.</a:t>
            </a:r>
            <a:endParaRPr lang="en-US" dirty="0"/>
          </a:p>
        </p:txBody>
      </p:sp>
    </p:spTree>
    <p:extLst>
      <p:ext uri="{BB962C8B-B14F-4D97-AF65-F5344CB8AC3E}">
        <p14:creationId xmlns:p14="http://schemas.microsoft.com/office/powerpoint/2010/main" val="1907180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 y="379254"/>
            <a:ext cx="8991600" cy="5945346"/>
          </a:xfrm>
          <a:prstGeom prst="rect">
            <a:avLst/>
          </a:prstGeom>
        </p:spPr>
      </p:pic>
    </p:spTree>
    <p:extLst>
      <p:ext uri="{BB962C8B-B14F-4D97-AF65-F5344CB8AC3E}">
        <p14:creationId xmlns:p14="http://schemas.microsoft.com/office/powerpoint/2010/main" val="575310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6200" y="381000"/>
            <a:ext cx="8991600" cy="5945346"/>
          </a:xfrm>
          <a:prstGeom prst="rect">
            <a:avLst/>
          </a:prstGeom>
        </p:spPr>
      </p:pic>
      <p:sp>
        <p:nvSpPr>
          <p:cNvPr id="5" name="TextBox 4"/>
          <p:cNvSpPr txBox="1"/>
          <p:nvPr/>
        </p:nvSpPr>
        <p:spPr>
          <a:xfrm>
            <a:off x="152400" y="5410200"/>
            <a:ext cx="8839200" cy="1200329"/>
          </a:xfrm>
          <a:prstGeom prst="rect">
            <a:avLst/>
          </a:prstGeom>
          <a:solidFill>
            <a:schemeClr val="bg1"/>
          </a:solidFill>
        </p:spPr>
        <p:txBody>
          <a:bodyPr wrap="square" rtlCol="0">
            <a:spAutoFit/>
          </a:bodyPr>
          <a:lstStyle/>
          <a:p>
            <a:r>
              <a:rPr lang="en-US" dirty="0" smtClean="0"/>
              <a:t>Employees gift wrap the boss’s office.</a:t>
            </a:r>
          </a:p>
          <a:p>
            <a:endParaRPr lang="en-US" dirty="0"/>
          </a:p>
          <a:p>
            <a:endParaRPr lang="en-US" dirty="0" smtClean="0"/>
          </a:p>
          <a:p>
            <a:endParaRPr lang="en-US" dirty="0"/>
          </a:p>
        </p:txBody>
      </p:sp>
    </p:spTree>
    <p:extLst>
      <p:ext uri="{BB962C8B-B14F-4D97-AF65-F5344CB8AC3E}">
        <p14:creationId xmlns:p14="http://schemas.microsoft.com/office/powerpoint/2010/main" val="3135594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0488" y="533400"/>
            <a:ext cx="8383024" cy="5542949"/>
          </a:xfrm>
          <a:prstGeom prst="rect">
            <a:avLst/>
          </a:prstGeom>
        </p:spPr>
      </p:pic>
    </p:spTree>
    <p:extLst>
      <p:ext uri="{BB962C8B-B14F-4D97-AF65-F5344CB8AC3E}">
        <p14:creationId xmlns:p14="http://schemas.microsoft.com/office/powerpoint/2010/main" val="390983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0488" y="533400"/>
            <a:ext cx="8383024" cy="5542949"/>
          </a:xfrm>
          <a:prstGeom prst="rect">
            <a:avLst/>
          </a:prstGeom>
        </p:spPr>
      </p:pic>
      <p:sp>
        <p:nvSpPr>
          <p:cNvPr id="3" name="TextBox 2"/>
          <p:cNvSpPr txBox="1"/>
          <p:nvPr/>
        </p:nvSpPr>
        <p:spPr>
          <a:xfrm>
            <a:off x="380488" y="5029200"/>
            <a:ext cx="8383024" cy="1200329"/>
          </a:xfrm>
          <a:prstGeom prst="rect">
            <a:avLst/>
          </a:prstGeom>
          <a:solidFill>
            <a:schemeClr val="bg1"/>
          </a:solidFill>
        </p:spPr>
        <p:txBody>
          <a:bodyPr wrap="square" rtlCol="0">
            <a:spAutoFit/>
          </a:bodyPr>
          <a:lstStyle/>
          <a:p>
            <a:r>
              <a:rPr lang="en-US" b="1" dirty="0" err="1"/>
              <a:t>Brockworth</a:t>
            </a:r>
            <a:r>
              <a:rPr lang="en-US" b="1" dirty="0"/>
              <a:t>, England: Cheese Rolling Festival</a:t>
            </a:r>
            <a:r>
              <a:rPr lang="en-US" dirty="0"/>
              <a:t/>
            </a:r>
            <a:br>
              <a:rPr lang="en-US" dirty="0"/>
            </a:br>
            <a:r>
              <a:rPr lang="en-US" dirty="0"/>
              <a:t>In a dangerous tradition dating back to Roman times, competitors from all over the world run up a hill and then chase a 7 kg round cheese back down. The first who gets to it, keeps it.</a:t>
            </a:r>
          </a:p>
        </p:txBody>
      </p:sp>
    </p:spTree>
    <p:extLst>
      <p:ext uri="{BB962C8B-B14F-4D97-AF65-F5344CB8AC3E}">
        <p14:creationId xmlns:p14="http://schemas.microsoft.com/office/powerpoint/2010/main" val="1959751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274637"/>
            <a:ext cx="8229600" cy="5441503"/>
          </a:xfrm>
          <a:prstGeom prst="rect">
            <a:avLst/>
          </a:prstGeom>
        </p:spPr>
      </p:pic>
    </p:spTree>
    <p:extLst>
      <p:ext uri="{BB962C8B-B14F-4D97-AF65-F5344CB8AC3E}">
        <p14:creationId xmlns:p14="http://schemas.microsoft.com/office/powerpoint/2010/main" val="2434441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274637"/>
            <a:ext cx="8229600" cy="5441503"/>
          </a:xfrm>
          <a:prstGeom prst="rect">
            <a:avLst/>
          </a:prstGeom>
        </p:spPr>
      </p:pic>
      <p:sp>
        <p:nvSpPr>
          <p:cNvPr id="6" name="Rectangle 5"/>
          <p:cNvSpPr/>
          <p:nvPr/>
        </p:nvSpPr>
        <p:spPr>
          <a:xfrm rot="10800000" flipV="1">
            <a:off x="457200" y="4825278"/>
            <a:ext cx="8229600" cy="923330"/>
          </a:xfrm>
          <a:prstGeom prst="rect">
            <a:avLst/>
          </a:prstGeom>
          <a:solidFill>
            <a:schemeClr val="bg1"/>
          </a:solidFill>
        </p:spPr>
        <p:txBody>
          <a:bodyPr wrap="square">
            <a:spAutoFit/>
          </a:bodyPr>
          <a:lstStyle/>
          <a:p>
            <a:r>
              <a:rPr lang="en-US" b="1" dirty="0" err="1">
                <a:latin typeface="Georgia" panose="02040502050405020303" pitchFamily="18" charset="0"/>
              </a:rPr>
              <a:t>Lopburi</a:t>
            </a:r>
            <a:r>
              <a:rPr lang="en-US" b="1" dirty="0">
                <a:latin typeface="Georgia" panose="02040502050405020303" pitchFamily="18" charset="0"/>
              </a:rPr>
              <a:t> province, Thailand: The Monkey Buffet</a:t>
            </a:r>
            <a:r>
              <a:rPr lang="en-US" dirty="0"/>
              <a:t/>
            </a:r>
            <a:br>
              <a:rPr lang="en-US" dirty="0"/>
            </a:br>
            <a:r>
              <a:rPr lang="en-US" dirty="0">
                <a:latin typeface="Georgia" panose="02040502050405020303" pitchFamily="18" charset="0"/>
              </a:rPr>
              <a:t>Organizers of the annual monkey buffet use more than 3,000 kg of fruits and vegetables for the festival.</a:t>
            </a:r>
            <a:endParaRPr lang="en-US" dirty="0"/>
          </a:p>
        </p:txBody>
      </p:sp>
    </p:spTree>
    <p:extLst>
      <p:ext uri="{BB962C8B-B14F-4D97-AF65-F5344CB8AC3E}">
        <p14:creationId xmlns:p14="http://schemas.microsoft.com/office/powerpoint/2010/main" val="28860337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144</Words>
  <Application>Microsoft Office PowerPoint</Application>
  <PresentationFormat>On-screen Show (4:3)</PresentationFormat>
  <Paragraphs>17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Georgia</vt:lpstr>
      <vt:lpstr>Office Theme</vt:lpstr>
      <vt:lpstr>Celebration Text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 Credits</vt:lpstr>
    </vt:vector>
  </TitlesOfParts>
  <Company>NSD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Headlines &amp; Captions</dc:title>
  <dc:creator>Jenna Norr</dc:creator>
  <cp:lastModifiedBy>Jenna Norr</cp:lastModifiedBy>
  <cp:revision>12</cp:revision>
  <dcterms:created xsi:type="dcterms:W3CDTF">2014-01-02T23:03:49Z</dcterms:created>
  <dcterms:modified xsi:type="dcterms:W3CDTF">2015-12-09T20:11:17Z</dcterms:modified>
</cp:coreProperties>
</file>